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63" r:id="rId4"/>
    <p:sldId id="268" r:id="rId5"/>
    <p:sldId id="279" r:id="rId6"/>
    <p:sldId id="269" r:id="rId7"/>
    <p:sldId id="270" r:id="rId8"/>
    <p:sldId id="280" r:id="rId9"/>
    <p:sldId id="271" r:id="rId10"/>
    <p:sldId id="272" r:id="rId11"/>
    <p:sldId id="282" r:id="rId12"/>
    <p:sldId id="273" r:id="rId13"/>
    <p:sldId id="274" r:id="rId14"/>
    <p:sldId id="281" r:id="rId15"/>
    <p:sldId id="275" r:id="rId16"/>
    <p:sldId id="276" r:id="rId17"/>
    <p:sldId id="283" r:id="rId18"/>
    <p:sldId id="278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4030"/>
    <a:srgbClr val="C98C59"/>
    <a:srgbClr val="F8E6A4"/>
    <a:srgbClr val="342D20"/>
    <a:srgbClr val="B1161A"/>
    <a:srgbClr val="76EAFA"/>
    <a:srgbClr val="7EB9BC"/>
    <a:srgbClr val="306185"/>
    <a:srgbClr val="310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84813A-ADEE-409D-819D-E2DDEEFF6442}" v="59" dt="2025-02-19T23:22:19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1" autoAdjust="0"/>
    <p:restoredTop sz="94660"/>
  </p:normalViewPr>
  <p:slideViewPr>
    <p:cSldViewPr snapToGrid="0">
      <p:cViewPr>
        <p:scale>
          <a:sx n="50" d="100"/>
          <a:sy n="50" d="100"/>
        </p:scale>
        <p:origin x="2458" y="269"/>
      </p:cViewPr>
      <p:guideLst>
        <p:guide orient="horz" pos="3964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o Cesar Andrade Amorim" userId="b3e9f41884d861ab" providerId="LiveId" clId="{A084813A-ADEE-409D-819D-E2DDEEFF6442}"/>
    <pc:docChg chg="undo redo custSel addSld delSld modSld sldOrd">
      <pc:chgData name="Julio Cesar Andrade Amorim" userId="b3e9f41884d861ab" providerId="LiveId" clId="{A084813A-ADEE-409D-819D-E2DDEEFF6442}" dt="2025-02-19T23:30:21.509" v="2460" actId="14100"/>
      <pc:docMkLst>
        <pc:docMk/>
      </pc:docMkLst>
      <pc:sldChg chg="addSp delSp modSp mod">
        <pc:chgData name="Julio Cesar Andrade Amorim" userId="b3e9f41884d861ab" providerId="LiveId" clId="{A084813A-ADEE-409D-819D-E2DDEEFF6442}" dt="2025-02-18T23:29:37.955" v="2310" actId="207"/>
        <pc:sldMkLst>
          <pc:docMk/>
          <pc:sldMk cId="1091973748" sldId="256"/>
        </pc:sldMkLst>
        <pc:spChg chg="add mod">
          <ac:chgData name="Julio Cesar Andrade Amorim" userId="b3e9f41884d861ab" providerId="LiveId" clId="{A084813A-ADEE-409D-819D-E2DDEEFF6442}" dt="2025-02-18T22:45:58.575" v="2206" actId="14100"/>
          <ac:spMkLst>
            <pc:docMk/>
            <pc:sldMk cId="1091973748" sldId="256"/>
            <ac:spMk id="2" creationId="{74EC4B04-30A9-4357-0AE7-54A4FAFEFF94}"/>
          </ac:spMkLst>
        </pc:spChg>
        <pc:spChg chg="add mod">
          <ac:chgData name="Julio Cesar Andrade Amorim" userId="b3e9f41884d861ab" providerId="LiveId" clId="{A084813A-ADEE-409D-819D-E2DDEEFF6442}" dt="2025-02-18T22:46:17.452" v="2213" actId="14100"/>
          <ac:spMkLst>
            <pc:docMk/>
            <pc:sldMk cId="1091973748" sldId="256"/>
            <ac:spMk id="3" creationId="{9B1C0D9A-7313-027D-1FAC-C5827D9CC472}"/>
          </ac:spMkLst>
        </pc:spChg>
        <pc:spChg chg="add">
          <ac:chgData name="Julio Cesar Andrade Amorim" userId="b3e9f41884d861ab" providerId="LiveId" clId="{A084813A-ADEE-409D-819D-E2DDEEFF6442}" dt="2025-02-18T22:46:24.853" v="2214"/>
          <ac:spMkLst>
            <pc:docMk/>
            <pc:sldMk cId="1091973748" sldId="256"/>
            <ac:spMk id="4" creationId="{D1934B52-8730-4D4F-9943-F23B0F9508F0}"/>
          </ac:spMkLst>
        </pc:spChg>
        <pc:spChg chg="add del mod">
          <ac:chgData name="Julio Cesar Andrade Amorim" userId="b3e9f41884d861ab" providerId="LiveId" clId="{A084813A-ADEE-409D-819D-E2DDEEFF6442}" dt="2025-02-18T22:54:13.183" v="2243" actId="478"/>
          <ac:spMkLst>
            <pc:docMk/>
            <pc:sldMk cId="1091973748" sldId="256"/>
            <ac:spMk id="6" creationId="{352A846D-EE4D-7B7C-AF42-4E5EB6C69048}"/>
          </ac:spMkLst>
        </pc:spChg>
        <pc:spChg chg="mod">
          <ac:chgData name="Julio Cesar Andrade Amorim" userId="b3e9f41884d861ab" providerId="LiveId" clId="{A084813A-ADEE-409D-819D-E2DDEEFF6442}" dt="2025-02-18T23:27:04.117" v="2296" actId="208"/>
          <ac:spMkLst>
            <pc:docMk/>
            <pc:sldMk cId="1091973748" sldId="256"/>
            <ac:spMk id="7" creationId="{CDA4284E-EDFD-FD7E-ACAC-CD70A76128A9}"/>
          </ac:spMkLst>
        </pc:spChg>
        <pc:spChg chg="mod">
          <ac:chgData name="Julio Cesar Andrade Amorim" userId="b3e9f41884d861ab" providerId="LiveId" clId="{A084813A-ADEE-409D-819D-E2DDEEFF6442}" dt="2025-02-18T23:28:10.557" v="2308" actId="20577"/>
          <ac:spMkLst>
            <pc:docMk/>
            <pc:sldMk cId="1091973748" sldId="256"/>
            <ac:spMk id="8" creationId="{4CEACBDC-138F-C934-0C67-B1F6B206A3B3}"/>
          </ac:spMkLst>
        </pc:spChg>
        <pc:spChg chg="mod">
          <ac:chgData name="Julio Cesar Andrade Amorim" userId="b3e9f41884d861ab" providerId="LiveId" clId="{A084813A-ADEE-409D-819D-E2DDEEFF6442}" dt="2025-02-18T23:29:37.955" v="2310" actId="207"/>
          <ac:spMkLst>
            <pc:docMk/>
            <pc:sldMk cId="1091973748" sldId="256"/>
            <ac:spMk id="9" creationId="{7CFC10A4-FFEA-E12F-D088-17EE1FC0BEFA}"/>
          </ac:spMkLst>
        </pc:spChg>
        <pc:spChg chg="mod">
          <ac:chgData name="Julio Cesar Andrade Amorim" userId="b3e9f41884d861ab" providerId="LiveId" clId="{A084813A-ADEE-409D-819D-E2DDEEFF6442}" dt="2025-02-18T23:21:07.302" v="2277" actId="207"/>
          <ac:spMkLst>
            <pc:docMk/>
            <pc:sldMk cId="1091973748" sldId="256"/>
            <ac:spMk id="10" creationId="{AE04C714-25FD-81A7-2A1F-DAD40CA7CF56}"/>
          </ac:spMkLst>
        </pc:spChg>
        <pc:spChg chg="mod">
          <ac:chgData name="Julio Cesar Andrade Amorim" userId="b3e9f41884d861ab" providerId="LiveId" clId="{A084813A-ADEE-409D-819D-E2DDEEFF6442}" dt="2025-02-18T23:21:41.229" v="2279" actId="207"/>
          <ac:spMkLst>
            <pc:docMk/>
            <pc:sldMk cId="1091973748" sldId="256"/>
            <ac:spMk id="11" creationId="{4C57D790-0669-7722-82FF-2FE12876464D}"/>
          </ac:spMkLst>
        </pc:spChg>
        <pc:picChg chg="add del mod ord">
          <ac:chgData name="Julio Cesar Andrade Amorim" userId="b3e9f41884d861ab" providerId="LiveId" clId="{A084813A-ADEE-409D-819D-E2DDEEFF6442}" dt="2025-02-18T22:56:42.293" v="2267" actId="478"/>
          <ac:picMkLst>
            <pc:docMk/>
            <pc:sldMk cId="1091973748" sldId="256"/>
            <ac:picMk id="5" creationId="{59F0FC83-6C74-EB93-FC0D-23D967115E94}"/>
          </ac:picMkLst>
        </pc:picChg>
        <pc:picChg chg="add mod ord modCrop">
          <ac:chgData name="Julio Cesar Andrade Amorim" userId="b3e9f41884d861ab" providerId="LiveId" clId="{A084813A-ADEE-409D-819D-E2DDEEFF6442}" dt="2025-02-18T22:57:13.609" v="2270" actId="732"/>
          <ac:picMkLst>
            <pc:docMk/>
            <pc:sldMk cId="1091973748" sldId="256"/>
            <ac:picMk id="13" creationId="{5398A769-9DA7-3F87-BA03-367ABCAAA415}"/>
          </ac:picMkLst>
        </pc:picChg>
      </pc:sldChg>
      <pc:sldChg chg="del">
        <pc:chgData name="Julio Cesar Andrade Amorim" userId="b3e9f41884d861ab" providerId="LiveId" clId="{A084813A-ADEE-409D-819D-E2DDEEFF6442}" dt="2025-02-18T23:41:46.807" v="2366" actId="2696"/>
        <pc:sldMkLst>
          <pc:docMk/>
          <pc:sldMk cId="1340522226" sldId="258"/>
        </pc:sldMkLst>
      </pc:sldChg>
      <pc:sldChg chg="addSp delSp modSp mod">
        <pc:chgData name="Julio Cesar Andrade Amorim" userId="b3e9f41884d861ab" providerId="LiveId" clId="{A084813A-ADEE-409D-819D-E2DDEEFF6442}" dt="2025-02-19T23:22:38.263" v="2425" actId="478"/>
        <pc:sldMkLst>
          <pc:docMk/>
          <pc:sldMk cId="3754818125" sldId="259"/>
        </pc:sldMkLst>
        <pc:spChg chg="add mod">
          <ac:chgData name="Julio Cesar Andrade Amorim" userId="b3e9f41884d861ab" providerId="LiveId" clId="{A084813A-ADEE-409D-819D-E2DDEEFF6442}" dt="2025-02-18T23:24:18.694" v="2286" actId="207"/>
          <ac:spMkLst>
            <pc:docMk/>
            <pc:sldMk cId="3754818125" sldId="259"/>
            <ac:spMk id="4" creationId="{FEE9D02A-04DB-1700-F951-01C4F02CE1DE}"/>
          </ac:spMkLst>
        </pc:spChg>
        <pc:spChg chg="add mod">
          <ac:chgData name="Julio Cesar Andrade Amorim" userId="b3e9f41884d861ab" providerId="LiveId" clId="{A084813A-ADEE-409D-819D-E2DDEEFF6442}" dt="2025-02-18T00:55:34.821" v="1020" actId="6549"/>
          <ac:spMkLst>
            <pc:docMk/>
            <pc:sldMk cId="3754818125" sldId="259"/>
            <ac:spMk id="5" creationId="{19B26100-5A61-3E46-4473-5B048A4227E1}"/>
          </ac:spMkLst>
        </pc:spChg>
        <pc:spChg chg="del">
          <ac:chgData name="Julio Cesar Andrade Amorim" userId="b3e9f41884d861ab" providerId="LiveId" clId="{A084813A-ADEE-409D-819D-E2DDEEFF6442}" dt="2025-02-19T23:22:38.263" v="2425" actId="478"/>
          <ac:spMkLst>
            <pc:docMk/>
            <pc:sldMk cId="3754818125" sldId="259"/>
            <ac:spMk id="6" creationId="{0A62EC1F-B6CB-FBA9-913A-400B5A863A44}"/>
          </ac:spMkLst>
        </pc:spChg>
        <pc:spChg chg="del">
          <ac:chgData name="Julio Cesar Andrade Amorim" userId="b3e9f41884d861ab" providerId="LiveId" clId="{A084813A-ADEE-409D-819D-E2DDEEFF6442}" dt="2025-02-19T23:22:38.263" v="2425" actId="478"/>
          <ac:spMkLst>
            <pc:docMk/>
            <pc:sldMk cId="3754818125" sldId="259"/>
            <ac:spMk id="7" creationId="{6A6250F8-F4BE-89C5-5594-68540F4ACD8E}"/>
          </ac:spMkLst>
        </pc:spChg>
        <pc:spChg chg="add mod">
          <ac:chgData name="Julio Cesar Andrade Amorim" userId="b3e9f41884d861ab" providerId="LiveId" clId="{A084813A-ADEE-409D-819D-E2DDEEFF6442}" dt="2025-02-18T00:55:52.092" v="1040" actId="20577"/>
          <ac:spMkLst>
            <pc:docMk/>
            <pc:sldMk cId="3754818125" sldId="259"/>
            <ac:spMk id="8" creationId="{8C4521E5-7625-2787-D975-DE38E8EAAE0F}"/>
          </ac:spMkLst>
        </pc:spChg>
        <pc:spChg chg="add mod">
          <ac:chgData name="Julio Cesar Andrade Amorim" userId="b3e9f41884d861ab" providerId="LiveId" clId="{A084813A-ADEE-409D-819D-E2DDEEFF6442}" dt="2025-02-18T23:30:11.042" v="2312" actId="1582"/>
          <ac:spMkLst>
            <pc:docMk/>
            <pc:sldMk cId="3754818125" sldId="259"/>
            <ac:spMk id="9" creationId="{F45BA374-9EBC-F32D-AC58-60C33168FF11}"/>
          </ac:spMkLst>
        </pc:spChg>
        <pc:spChg chg="add mod">
          <ac:chgData name="Julio Cesar Andrade Amorim" userId="b3e9f41884d861ab" providerId="LiveId" clId="{A084813A-ADEE-409D-819D-E2DDEEFF6442}" dt="2025-02-18T23:29:44.878" v="2311" actId="207"/>
          <ac:spMkLst>
            <pc:docMk/>
            <pc:sldMk cId="3754818125" sldId="259"/>
            <ac:spMk id="10" creationId="{5814318C-4C6B-3549-C555-740A9002AE5B}"/>
          </ac:spMkLst>
        </pc:spChg>
      </pc:sldChg>
      <pc:sldChg chg="del">
        <pc:chgData name="Julio Cesar Andrade Amorim" userId="b3e9f41884d861ab" providerId="LiveId" clId="{A084813A-ADEE-409D-819D-E2DDEEFF6442}" dt="2025-02-18T23:35:33.934" v="2365" actId="2696"/>
        <pc:sldMkLst>
          <pc:docMk/>
          <pc:sldMk cId="3742641756" sldId="260"/>
        </pc:sldMkLst>
      </pc:sldChg>
      <pc:sldChg chg="addSp modSp add del mod ord">
        <pc:chgData name="Julio Cesar Andrade Amorim" userId="b3e9f41884d861ab" providerId="LiveId" clId="{A084813A-ADEE-409D-819D-E2DDEEFF6442}" dt="2025-02-18T23:41:52.974" v="2367" actId="2696"/>
        <pc:sldMkLst>
          <pc:docMk/>
          <pc:sldMk cId="1028121059" sldId="261"/>
        </pc:sldMkLst>
        <pc:spChg chg="add mod">
          <ac:chgData name="Julio Cesar Andrade Amorim" userId="b3e9f41884d861ab" providerId="LiveId" clId="{A084813A-ADEE-409D-819D-E2DDEEFF6442}" dt="2025-02-18T23:30:38.078" v="2313" actId="207"/>
          <ac:spMkLst>
            <pc:docMk/>
            <pc:sldMk cId="1028121059" sldId="261"/>
            <ac:spMk id="2" creationId="{B87C5F22-14FB-BB82-CD9F-E34A5074A429}"/>
          </ac:spMkLst>
        </pc:spChg>
      </pc:sldChg>
      <pc:sldChg chg="modSp add del mod">
        <pc:chgData name="Julio Cesar Andrade Amorim" userId="b3e9f41884d861ab" providerId="LiveId" clId="{A084813A-ADEE-409D-819D-E2DDEEFF6442}" dt="2025-02-18T00:58:19.562" v="1218" actId="2696"/>
        <pc:sldMkLst>
          <pc:docMk/>
          <pc:sldMk cId="908774831" sldId="262"/>
        </pc:sldMkLst>
        <pc:spChg chg="mod">
          <ac:chgData name="Julio Cesar Andrade Amorim" userId="b3e9f41884d861ab" providerId="LiveId" clId="{A084813A-ADEE-409D-819D-E2DDEEFF6442}" dt="2025-02-18T00:56:51.139" v="1071" actId="20577"/>
          <ac:spMkLst>
            <pc:docMk/>
            <pc:sldMk cId="908774831" sldId="262"/>
            <ac:spMk id="4" creationId="{7660266F-A37E-9896-7992-001D4757AA85}"/>
          </ac:spMkLst>
        </pc:spChg>
        <pc:spChg chg="mod">
          <ac:chgData name="Julio Cesar Andrade Amorim" userId="b3e9f41884d861ab" providerId="LiveId" clId="{A084813A-ADEE-409D-819D-E2DDEEFF6442}" dt="2025-02-18T00:57:43.093" v="1217" actId="20577"/>
          <ac:spMkLst>
            <pc:docMk/>
            <pc:sldMk cId="908774831" sldId="262"/>
            <ac:spMk id="5" creationId="{367041F4-10C1-426C-FC06-F71D46104352}"/>
          </ac:spMkLst>
        </pc:spChg>
        <pc:spChg chg="mod">
          <ac:chgData name="Julio Cesar Andrade Amorim" userId="b3e9f41884d861ab" providerId="LiveId" clId="{A084813A-ADEE-409D-819D-E2DDEEFF6442}" dt="2025-02-18T00:57:05.588" v="1109" actId="20577"/>
          <ac:spMkLst>
            <pc:docMk/>
            <pc:sldMk cId="908774831" sldId="262"/>
            <ac:spMk id="6" creationId="{F908ED5F-D4F0-8664-6B13-4C7D4F8BDD09}"/>
          </ac:spMkLst>
        </pc:spChg>
      </pc:sldChg>
      <pc:sldChg chg="addSp delSp modSp add mod ord">
        <pc:chgData name="Julio Cesar Andrade Amorim" userId="b3e9f41884d861ab" providerId="LiveId" clId="{A084813A-ADEE-409D-819D-E2DDEEFF6442}" dt="2025-02-18T23:42:58.646" v="2371" actId="732"/>
        <pc:sldMkLst>
          <pc:docMk/>
          <pc:sldMk cId="4267382382" sldId="263"/>
        </pc:sldMkLst>
        <pc:spChg chg="mod">
          <ac:chgData name="Julio Cesar Andrade Amorim" userId="b3e9f41884d861ab" providerId="LiveId" clId="{A084813A-ADEE-409D-819D-E2DDEEFF6442}" dt="2025-02-18T23:30:46.967" v="2314" actId="207"/>
          <ac:spMkLst>
            <pc:docMk/>
            <pc:sldMk cId="4267382382" sldId="263"/>
            <ac:spMk id="2" creationId="{42A5E120-411A-51F4-B6EE-AA241B2E9D61}"/>
          </ac:spMkLst>
        </pc:spChg>
        <pc:spChg chg="add del mod">
          <ac:chgData name="Julio Cesar Andrade Amorim" userId="b3e9f41884d861ab" providerId="LiveId" clId="{A084813A-ADEE-409D-819D-E2DDEEFF6442}" dt="2025-02-18T01:32:35.641" v="1350" actId="478"/>
          <ac:spMkLst>
            <pc:docMk/>
            <pc:sldMk cId="4267382382" sldId="263"/>
            <ac:spMk id="3" creationId="{6D34EB64-6AE7-4938-BE54-01E562A55751}"/>
          </ac:spMkLst>
        </pc:spChg>
        <pc:spChg chg="mod">
          <ac:chgData name="Julio Cesar Andrade Amorim" userId="b3e9f41884d861ab" providerId="LiveId" clId="{A084813A-ADEE-409D-819D-E2DDEEFF6442}" dt="2025-02-11T23:40:17.327" v="831" actId="20577"/>
          <ac:spMkLst>
            <pc:docMk/>
            <pc:sldMk cId="4267382382" sldId="263"/>
            <ac:spMk id="4" creationId="{B23FEE99-A3F8-1527-8570-04EF3CF06127}"/>
          </ac:spMkLst>
        </pc:spChg>
        <pc:spChg chg="mod">
          <ac:chgData name="Julio Cesar Andrade Amorim" userId="b3e9f41884d861ab" providerId="LiveId" clId="{A084813A-ADEE-409D-819D-E2DDEEFF6442}" dt="2025-02-11T23:43:55.333" v="925" actId="113"/>
          <ac:spMkLst>
            <pc:docMk/>
            <pc:sldMk cId="4267382382" sldId="263"/>
            <ac:spMk id="5" creationId="{670480BE-E550-84F2-EB4E-EC879B1BC634}"/>
          </ac:spMkLst>
        </pc:spChg>
        <pc:spChg chg="mod">
          <ac:chgData name="Julio Cesar Andrade Amorim" userId="b3e9f41884d861ab" providerId="LiveId" clId="{A084813A-ADEE-409D-819D-E2DDEEFF6442}" dt="2025-02-11T23:40:41.113" v="867" actId="20577"/>
          <ac:spMkLst>
            <pc:docMk/>
            <pc:sldMk cId="4267382382" sldId="263"/>
            <ac:spMk id="6" creationId="{0ECAF81B-86D2-F311-0CC0-BA9C43DABCDC}"/>
          </ac:spMkLst>
        </pc:spChg>
        <pc:picChg chg="add del mod">
          <ac:chgData name="Julio Cesar Andrade Amorim" userId="b3e9f41884d861ab" providerId="LiveId" clId="{A084813A-ADEE-409D-819D-E2DDEEFF6442}" dt="2025-02-18T01:31:11.531" v="1343" actId="478"/>
          <ac:picMkLst>
            <pc:docMk/>
            <pc:sldMk cId="4267382382" sldId="263"/>
            <ac:picMk id="8" creationId="{3D241668-0AE5-39A0-B874-960AED0B449D}"/>
          </ac:picMkLst>
        </pc:picChg>
        <pc:picChg chg="add del mod">
          <ac:chgData name="Julio Cesar Andrade Amorim" userId="b3e9f41884d861ab" providerId="LiveId" clId="{A084813A-ADEE-409D-819D-E2DDEEFF6442}" dt="2025-02-18T01:32:30.484" v="1349" actId="478"/>
          <ac:picMkLst>
            <pc:docMk/>
            <pc:sldMk cId="4267382382" sldId="263"/>
            <ac:picMk id="10" creationId="{4BA75837-1425-06BE-AE24-6BE2AE94B429}"/>
          </ac:picMkLst>
        </pc:picChg>
        <pc:picChg chg="add del mod modCrop">
          <ac:chgData name="Julio Cesar Andrade Amorim" userId="b3e9f41884d861ab" providerId="LiveId" clId="{A084813A-ADEE-409D-819D-E2DDEEFF6442}" dt="2025-02-18T01:48:55.002" v="1422" actId="478"/>
          <ac:picMkLst>
            <pc:docMk/>
            <pc:sldMk cId="4267382382" sldId="263"/>
            <ac:picMk id="12" creationId="{DD95D77B-5044-88E5-B084-4FB6BCA3717B}"/>
          </ac:picMkLst>
        </pc:picChg>
        <pc:picChg chg="add mod modCrop">
          <ac:chgData name="Julio Cesar Andrade Amorim" userId="b3e9f41884d861ab" providerId="LiveId" clId="{A084813A-ADEE-409D-819D-E2DDEEFF6442}" dt="2025-02-18T23:42:58.646" v="2371" actId="732"/>
          <ac:picMkLst>
            <pc:docMk/>
            <pc:sldMk cId="4267382382" sldId="263"/>
            <ac:picMk id="14" creationId="{859CE40A-0CA8-0148-EB55-4FC9DB02CE5F}"/>
          </ac:picMkLst>
        </pc:picChg>
      </pc:sldChg>
      <pc:sldChg chg="modSp add del mod ord">
        <pc:chgData name="Julio Cesar Andrade Amorim" userId="b3e9f41884d861ab" providerId="LiveId" clId="{A084813A-ADEE-409D-819D-E2DDEEFF6442}" dt="2025-02-18T23:32:55.384" v="2333" actId="2696"/>
        <pc:sldMkLst>
          <pc:docMk/>
          <pc:sldMk cId="3563792109" sldId="264"/>
        </pc:sldMkLst>
        <pc:spChg chg="mod">
          <ac:chgData name="Julio Cesar Andrade Amorim" userId="b3e9f41884d861ab" providerId="LiveId" clId="{A084813A-ADEE-409D-819D-E2DDEEFF6442}" dt="2025-02-18T01:12:06.451" v="1322"/>
          <ac:spMkLst>
            <pc:docMk/>
            <pc:sldMk cId="3563792109" sldId="264"/>
            <ac:spMk id="8" creationId="{330460BB-32B1-B068-2439-2BD167B9C9EC}"/>
          </ac:spMkLst>
        </pc:spChg>
        <pc:spChg chg="mod">
          <ac:chgData name="Julio Cesar Andrade Amorim" userId="b3e9f41884d861ab" providerId="LiveId" clId="{A084813A-ADEE-409D-819D-E2DDEEFF6442}" dt="2025-02-18T01:10:19.091" v="1314" actId="20577"/>
          <ac:spMkLst>
            <pc:docMk/>
            <pc:sldMk cId="3563792109" sldId="264"/>
            <ac:spMk id="9" creationId="{9012E177-9021-1C8B-13D8-3C0766286A4A}"/>
          </ac:spMkLst>
        </pc:spChg>
      </pc:sldChg>
      <pc:sldChg chg="modSp add del mod ord">
        <pc:chgData name="Julio Cesar Andrade Amorim" userId="b3e9f41884d861ab" providerId="LiveId" clId="{A084813A-ADEE-409D-819D-E2DDEEFF6442}" dt="2025-02-18T23:33:58.169" v="2346" actId="2696"/>
        <pc:sldMkLst>
          <pc:docMk/>
          <pc:sldMk cId="3839284385" sldId="265"/>
        </pc:sldMkLst>
        <pc:spChg chg="mod">
          <ac:chgData name="Julio Cesar Andrade Amorim" userId="b3e9f41884d861ab" providerId="LiveId" clId="{A084813A-ADEE-409D-819D-E2DDEEFF6442}" dt="2025-02-18T01:12:40.465" v="1324"/>
          <ac:spMkLst>
            <pc:docMk/>
            <pc:sldMk cId="3839284385" sldId="265"/>
            <ac:spMk id="8" creationId="{3F9F949A-CB24-1636-E904-73A3E723A1B3}"/>
          </ac:spMkLst>
        </pc:spChg>
        <pc:spChg chg="mod">
          <ac:chgData name="Julio Cesar Andrade Amorim" userId="b3e9f41884d861ab" providerId="LiveId" clId="{A084813A-ADEE-409D-819D-E2DDEEFF6442}" dt="2025-02-18T01:10:22.999" v="1316" actId="20577"/>
          <ac:spMkLst>
            <pc:docMk/>
            <pc:sldMk cId="3839284385" sldId="265"/>
            <ac:spMk id="9" creationId="{0F28E7D9-821B-179C-999F-81BB662732E1}"/>
          </ac:spMkLst>
        </pc:spChg>
      </pc:sldChg>
      <pc:sldChg chg="modSp add del mod ord">
        <pc:chgData name="Julio Cesar Andrade Amorim" userId="b3e9f41884d861ab" providerId="LiveId" clId="{A084813A-ADEE-409D-819D-E2DDEEFF6442}" dt="2025-02-18T23:34:19.870" v="2350" actId="2696"/>
        <pc:sldMkLst>
          <pc:docMk/>
          <pc:sldMk cId="1228000618" sldId="266"/>
        </pc:sldMkLst>
        <pc:spChg chg="mod">
          <ac:chgData name="Julio Cesar Andrade Amorim" userId="b3e9f41884d861ab" providerId="LiveId" clId="{A084813A-ADEE-409D-819D-E2DDEEFF6442}" dt="2025-02-18T01:13:00.754" v="1329"/>
          <ac:spMkLst>
            <pc:docMk/>
            <pc:sldMk cId="1228000618" sldId="266"/>
            <ac:spMk id="8" creationId="{160B4BB1-37E6-026F-53C1-4DB1A4B352E0}"/>
          </ac:spMkLst>
        </pc:spChg>
        <pc:spChg chg="mod">
          <ac:chgData name="Julio Cesar Andrade Amorim" userId="b3e9f41884d861ab" providerId="LiveId" clId="{A084813A-ADEE-409D-819D-E2DDEEFF6442}" dt="2025-02-18T01:12:49.747" v="1327" actId="20577"/>
          <ac:spMkLst>
            <pc:docMk/>
            <pc:sldMk cId="1228000618" sldId="266"/>
            <ac:spMk id="9" creationId="{AA6CA9FB-7733-EB4E-C6DF-0380830DA755}"/>
          </ac:spMkLst>
        </pc:spChg>
      </pc:sldChg>
      <pc:sldChg chg="modSp add del mod ord">
        <pc:chgData name="Julio Cesar Andrade Amorim" userId="b3e9f41884d861ab" providerId="LiveId" clId="{A084813A-ADEE-409D-819D-E2DDEEFF6442}" dt="2025-02-18T23:34:37.206" v="2354" actId="2696"/>
        <pc:sldMkLst>
          <pc:docMk/>
          <pc:sldMk cId="910943849" sldId="267"/>
        </pc:sldMkLst>
        <pc:spChg chg="mod">
          <ac:chgData name="Julio Cesar Andrade Amorim" userId="b3e9f41884d861ab" providerId="LiveId" clId="{A084813A-ADEE-409D-819D-E2DDEEFF6442}" dt="2025-02-18T01:13:31.065" v="1334"/>
          <ac:spMkLst>
            <pc:docMk/>
            <pc:sldMk cId="910943849" sldId="267"/>
            <ac:spMk id="8" creationId="{B13E39CE-AE82-E515-39D9-4176BA5565C8}"/>
          </ac:spMkLst>
        </pc:spChg>
        <pc:spChg chg="mod">
          <ac:chgData name="Julio Cesar Andrade Amorim" userId="b3e9f41884d861ab" providerId="LiveId" clId="{A084813A-ADEE-409D-819D-E2DDEEFF6442}" dt="2025-02-18T01:13:19.783" v="1332" actId="20577"/>
          <ac:spMkLst>
            <pc:docMk/>
            <pc:sldMk cId="910943849" sldId="267"/>
            <ac:spMk id="9" creationId="{32C71984-7CEE-5E44-F7F3-CDB2D3071096}"/>
          </ac:spMkLst>
        </pc:spChg>
      </pc:sldChg>
      <pc:sldChg chg="addSp delSp modSp add mod">
        <pc:chgData name="Julio Cesar Andrade Amorim" userId="b3e9f41884d861ab" providerId="LiveId" clId="{A084813A-ADEE-409D-819D-E2DDEEFF6442}" dt="2025-02-18T23:30:53.895" v="2315" actId="207"/>
        <pc:sldMkLst>
          <pc:docMk/>
          <pc:sldMk cId="2713970448" sldId="268"/>
        </pc:sldMkLst>
        <pc:spChg chg="mod">
          <ac:chgData name="Julio Cesar Andrade Amorim" userId="b3e9f41884d861ab" providerId="LiveId" clId="{A084813A-ADEE-409D-819D-E2DDEEFF6442}" dt="2025-02-18T23:30:53.895" v="2315" actId="207"/>
          <ac:spMkLst>
            <pc:docMk/>
            <pc:sldMk cId="2713970448" sldId="268"/>
            <ac:spMk id="2" creationId="{E52133CC-6DD5-C883-9CD5-8F7C84E20D64}"/>
          </ac:spMkLst>
        </pc:spChg>
        <pc:spChg chg="add del mod">
          <ac:chgData name="Julio Cesar Andrade Amorim" userId="b3e9f41884d861ab" providerId="LiveId" clId="{A084813A-ADEE-409D-819D-E2DDEEFF6442}" dt="2025-02-18T01:42:38.166" v="1385" actId="20577"/>
          <ac:spMkLst>
            <pc:docMk/>
            <pc:sldMk cId="2713970448" sldId="268"/>
            <ac:spMk id="5" creationId="{A3C8A6C6-7F56-FF8D-6156-70B44CC13743}"/>
          </ac:spMkLst>
        </pc:spChg>
        <pc:spChg chg="del">
          <ac:chgData name="Julio Cesar Andrade Amorim" userId="b3e9f41884d861ab" providerId="LiveId" clId="{A084813A-ADEE-409D-819D-E2DDEEFF6442}" dt="2025-02-18T01:34:25.591" v="1358" actId="478"/>
          <ac:spMkLst>
            <pc:docMk/>
            <pc:sldMk cId="2713970448" sldId="268"/>
            <ac:spMk id="6" creationId="{4DF35D33-13F9-625A-5839-6F25B646307A}"/>
          </ac:spMkLst>
        </pc:spChg>
        <pc:spChg chg="add mod">
          <ac:chgData name="Julio Cesar Andrade Amorim" userId="b3e9f41884d861ab" providerId="LiveId" clId="{A084813A-ADEE-409D-819D-E2DDEEFF6442}" dt="2025-02-18T01:42:09.034" v="1380"/>
          <ac:spMkLst>
            <pc:docMk/>
            <pc:sldMk cId="2713970448" sldId="268"/>
            <ac:spMk id="8" creationId="{CFDA07BF-E2B1-A51D-F805-05C08379669B}"/>
          </ac:spMkLst>
        </pc:spChg>
        <pc:grpChg chg="add del mod">
          <ac:chgData name="Julio Cesar Andrade Amorim" userId="b3e9f41884d861ab" providerId="LiveId" clId="{A084813A-ADEE-409D-819D-E2DDEEFF6442}" dt="2025-02-18T01:50:03.691" v="1426" actId="478"/>
          <ac:grpSpMkLst>
            <pc:docMk/>
            <pc:sldMk cId="2713970448" sldId="268"/>
            <ac:grpSpMk id="7" creationId="{B565350F-FB0E-8CF3-628B-987A9535B890}"/>
          </ac:grpSpMkLst>
        </pc:grpChg>
        <pc:grpChg chg="add mod">
          <ac:chgData name="Julio Cesar Andrade Amorim" userId="b3e9f41884d861ab" providerId="LiveId" clId="{A084813A-ADEE-409D-819D-E2DDEEFF6442}" dt="2025-02-18T01:51:54.190" v="1447" actId="164"/>
          <ac:grpSpMkLst>
            <pc:docMk/>
            <pc:sldMk cId="2713970448" sldId="268"/>
            <ac:grpSpMk id="17" creationId="{B8C3CDFB-F86A-332F-B011-156B18D68552}"/>
          </ac:grpSpMkLst>
        </pc:grpChg>
        <pc:picChg chg="add del mod topLvl modCrop">
          <ac:chgData name="Julio Cesar Andrade Amorim" userId="b3e9f41884d861ab" providerId="LiveId" clId="{A084813A-ADEE-409D-819D-E2DDEEFF6442}" dt="2025-02-18T01:50:03.691" v="1426" actId="478"/>
          <ac:picMkLst>
            <pc:docMk/>
            <pc:sldMk cId="2713970448" sldId="268"/>
            <ac:picMk id="3" creationId="{C66730CF-F40D-A459-3E26-EC85464180F4}"/>
          </ac:picMkLst>
        </pc:picChg>
        <pc:picChg chg="add del">
          <ac:chgData name="Julio Cesar Andrade Amorim" userId="b3e9f41884d861ab" providerId="LiveId" clId="{A084813A-ADEE-409D-819D-E2DDEEFF6442}" dt="2025-02-18T01:44:24.700" v="1387" actId="22"/>
          <ac:picMkLst>
            <pc:docMk/>
            <pc:sldMk cId="2713970448" sldId="268"/>
            <ac:picMk id="10" creationId="{3654E795-C38F-E7EE-2904-8F5988F57956}"/>
          </ac:picMkLst>
        </pc:picChg>
        <pc:picChg chg="add del mod topLvl modCrop">
          <ac:chgData name="Julio Cesar Andrade Amorim" userId="b3e9f41884d861ab" providerId="LiveId" clId="{A084813A-ADEE-409D-819D-E2DDEEFF6442}" dt="2025-02-18T01:50:38.254" v="1438" actId="478"/>
          <ac:picMkLst>
            <pc:docMk/>
            <pc:sldMk cId="2713970448" sldId="268"/>
            <ac:picMk id="12" creationId="{4B8F9831-C772-7CC1-7AC1-03A927F4ECC6}"/>
          </ac:picMkLst>
        </pc:picChg>
        <pc:picChg chg="add mod">
          <ac:chgData name="Julio Cesar Andrade Amorim" userId="b3e9f41884d861ab" providerId="LiveId" clId="{A084813A-ADEE-409D-819D-E2DDEEFF6442}" dt="2025-02-18T01:53:35.075" v="1450" actId="14100"/>
          <ac:picMkLst>
            <pc:docMk/>
            <pc:sldMk cId="2713970448" sldId="268"/>
            <ac:picMk id="13" creationId="{5E328107-2FBF-4491-DBCA-E08DCBBD23A2}"/>
          </ac:picMkLst>
        </pc:picChg>
        <pc:picChg chg="add mod">
          <ac:chgData name="Julio Cesar Andrade Amorim" userId="b3e9f41884d861ab" providerId="LiveId" clId="{A084813A-ADEE-409D-819D-E2DDEEFF6442}" dt="2025-02-18T01:50:17.159" v="1432" actId="1076"/>
          <ac:picMkLst>
            <pc:docMk/>
            <pc:sldMk cId="2713970448" sldId="268"/>
            <ac:picMk id="14" creationId="{30CA405A-E0AE-A27B-16A4-CA355A988C9A}"/>
          </ac:picMkLst>
        </pc:picChg>
        <pc:picChg chg="add mod ord modCrop">
          <ac:chgData name="Julio Cesar Andrade Amorim" userId="b3e9f41884d861ab" providerId="LiveId" clId="{A084813A-ADEE-409D-819D-E2DDEEFF6442}" dt="2025-02-18T01:51:54.190" v="1447" actId="164"/>
          <ac:picMkLst>
            <pc:docMk/>
            <pc:sldMk cId="2713970448" sldId="268"/>
            <ac:picMk id="15" creationId="{12F457F3-9466-09BF-9148-7C9F7825FC76}"/>
          </ac:picMkLst>
        </pc:picChg>
        <pc:picChg chg="add mod modCrop">
          <ac:chgData name="Julio Cesar Andrade Amorim" userId="b3e9f41884d861ab" providerId="LiveId" clId="{A084813A-ADEE-409D-819D-E2DDEEFF6442}" dt="2025-02-18T01:51:54.190" v="1447" actId="164"/>
          <ac:picMkLst>
            <pc:docMk/>
            <pc:sldMk cId="2713970448" sldId="268"/>
            <ac:picMk id="16" creationId="{FC3DC6C6-C4FB-D355-BB55-6162B4D166BB}"/>
          </ac:picMkLst>
        </pc:picChg>
      </pc:sldChg>
      <pc:sldChg chg="addSp delSp modSp add mod ord">
        <pc:chgData name="Julio Cesar Andrade Amorim" userId="b3e9f41884d861ab" providerId="LiveId" clId="{A084813A-ADEE-409D-819D-E2DDEEFF6442}" dt="2025-02-18T23:42:53.707" v="2370" actId="732"/>
        <pc:sldMkLst>
          <pc:docMk/>
          <pc:sldMk cId="64574322" sldId="269"/>
        </pc:sldMkLst>
        <pc:spChg chg="mod">
          <ac:chgData name="Julio Cesar Andrade Amorim" userId="b3e9f41884d861ab" providerId="LiveId" clId="{A084813A-ADEE-409D-819D-E2DDEEFF6442}" dt="2025-02-18T23:30:59.943" v="2316" actId="207"/>
          <ac:spMkLst>
            <pc:docMk/>
            <pc:sldMk cId="64574322" sldId="269"/>
            <ac:spMk id="2" creationId="{513C6EC5-8971-86A0-C831-0E73410A7283}"/>
          </ac:spMkLst>
        </pc:spChg>
        <pc:spChg chg="mod">
          <ac:chgData name="Julio Cesar Andrade Amorim" userId="b3e9f41884d861ab" providerId="LiveId" clId="{A084813A-ADEE-409D-819D-E2DDEEFF6442}" dt="2025-02-18T01:46:25.662" v="1416" actId="20577"/>
          <ac:spMkLst>
            <pc:docMk/>
            <pc:sldMk cId="64574322" sldId="269"/>
            <ac:spMk id="4" creationId="{D44A8FEF-4760-B42D-0A86-C2455487C49C}"/>
          </ac:spMkLst>
        </pc:spChg>
        <pc:spChg chg="mod">
          <ac:chgData name="Julio Cesar Andrade Amorim" userId="b3e9f41884d861ab" providerId="LiveId" clId="{A084813A-ADEE-409D-819D-E2DDEEFF6442}" dt="2025-02-18T01:47:10.353" v="1421"/>
          <ac:spMkLst>
            <pc:docMk/>
            <pc:sldMk cId="64574322" sldId="269"/>
            <ac:spMk id="5" creationId="{59075E23-7920-2616-00CC-4F387AA9A66B}"/>
          </ac:spMkLst>
        </pc:spChg>
        <pc:spChg chg="mod">
          <ac:chgData name="Julio Cesar Andrade Amorim" userId="b3e9f41884d861ab" providerId="LiveId" clId="{A084813A-ADEE-409D-819D-E2DDEEFF6442}" dt="2025-02-18T01:46:41.210" v="1417"/>
          <ac:spMkLst>
            <pc:docMk/>
            <pc:sldMk cId="64574322" sldId="269"/>
            <ac:spMk id="6" creationId="{D8C02CED-EAD9-EFE1-0691-5FE420E06B46}"/>
          </ac:spMkLst>
        </pc:spChg>
        <pc:picChg chg="add del mod">
          <ac:chgData name="Julio Cesar Andrade Amorim" userId="b3e9f41884d861ab" providerId="LiveId" clId="{A084813A-ADEE-409D-819D-E2DDEEFF6442}" dt="2025-02-18T01:58:59.039" v="1468" actId="478"/>
          <ac:picMkLst>
            <pc:docMk/>
            <pc:sldMk cId="64574322" sldId="269"/>
            <ac:picMk id="7" creationId="{87844D56-C869-95B2-F44C-829F60814CE4}"/>
          </ac:picMkLst>
        </pc:picChg>
        <pc:picChg chg="add del">
          <ac:chgData name="Julio Cesar Andrade Amorim" userId="b3e9f41884d861ab" providerId="LiveId" clId="{A084813A-ADEE-409D-819D-E2DDEEFF6442}" dt="2025-02-18T01:58:32.575" v="1463" actId="478"/>
          <ac:picMkLst>
            <pc:docMk/>
            <pc:sldMk cId="64574322" sldId="269"/>
            <ac:picMk id="9" creationId="{AD54CEB5-F438-6B0A-980E-B4947B622102}"/>
          </ac:picMkLst>
        </pc:picChg>
        <pc:picChg chg="add del mod">
          <ac:chgData name="Julio Cesar Andrade Amorim" userId="b3e9f41884d861ab" providerId="LiveId" clId="{A084813A-ADEE-409D-819D-E2DDEEFF6442}" dt="2025-02-18T01:58:57.119" v="1467" actId="21"/>
          <ac:picMkLst>
            <pc:docMk/>
            <pc:sldMk cId="64574322" sldId="269"/>
            <ac:picMk id="11" creationId="{7874775A-8CE5-0A0D-5C09-A85B9CC747FA}"/>
          </ac:picMkLst>
        </pc:picChg>
        <pc:picChg chg="del">
          <ac:chgData name="Julio Cesar Andrade Amorim" userId="b3e9f41884d861ab" providerId="LiveId" clId="{A084813A-ADEE-409D-819D-E2DDEEFF6442}" dt="2025-02-18T01:59:01.805" v="1469" actId="478"/>
          <ac:picMkLst>
            <pc:docMk/>
            <pc:sldMk cId="64574322" sldId="269"/>
            <ac:picMk id="12" creationId="{CE59E354-2487-E8C7-1FE6-20C2996BC3AF}"/>
          </ac:picMkLst>
        </pc:picChg>
        <pc:picChg chg="add mod modCrop">
          <ac:chgData name="Julio Cesar Andrade Amorim" userId="b3e9f41884d861ab" providerId="LiveId" clId="{A084813A-ADEE-409D-819D-E2DDEEFF6442}" dt="2025-02-18T23:42:53.707" v="2370" actId="732"/>
          <ac:picMkLst>
            <pc:docMk/>
            <pc:sldMk cId="64574322" sldId="269"/>
            <ac:picMk id="13" creationId="{7874775A-8CE5-0A0D-5C09-A85B9CC747FA}"/>
          </ac:picMkLst>
        </pc:picChg>
      </pc:sldChg>
      <pc:sldChg chg="addSp delSp modSp add mod ord">
        <pc:chgData name="Julio Cesar Andrade Amorim" userId="b3e9f41884d861ab" providerId="LiveId" clId="{A084813A-ADEE-409D-819D-E2DDEEFF6442}" dt="2025-02-18T23:31:04.320" v="2317" actId="207"/>
        <pc:sldMkLst>
          <pc:docMk/>
          <pc:sldMk cId="3559209565" sldId="270"/>
        </pc:sldMkLst>
        <pc:spChg chg="mod">
          <ac:chgData name="Julio Cesar Andrade Amorim" userId="b3e9f41884d861ab" providerId="LiveId" clId="{A084813A-ADEE-409D-819D-E2DDEEFF6442}" dt="2025-02-18T23:31:04.320" v="2317" actId="207"/>
          <ac:spMkLst>
            <pc:docMk/>
            <pc:sldMk cId="3559209565" sldId="270"/>
            <ac:spMk id="2" creationId="{A6F213F0-08D1-58DC-B01D-60C99FF69282}"/>
          </ac:spMkLst>
        </pc:spChg>
        <pc:spChg chg="mod">
          <ac:chgData name="Julio Cesar Andrade Amorim" userId="b3e9f41884d861ab" providerId="LiveId" clId="{A084813A-ADEE-409D-819D-E2DDEEFF6442}" dt="2025-02-18T01:55:55.246" v="1457"/>
          <ac:spMkLst>
            <pc:docMk/>
            <pc:sldMk cId="3559209565" sldId="270"/>
            <ac:spMk id="4" creationId="{1AF22620-9441-D8DE-1F07-A628037012A6}"/>
          </ac:spMkLst>
        </pc:spChg>
        <pc:grpChg chg="add mod">
          <ac:chgData name="Julio Cesar Andrade Amorim" userId="b3e9f41884d861ab" providerId="LiveId" clId="{A084813A-ADEE-409D-819D-E2DDEEFF6442}" dt="2025-02-18T02:01:59.475" v="1487" actId="164"/>
          <ac:grpSpMkLst>
            <pc:docMk/>
            <pc:sldMk cId="3559209565" sldId="270"/>
            <ac:grpSpMk id="8" creationId="{F4B3282C-9168-F307-6515-C7F6B6AF1518}"/>
          </ac:grpSpMkLst>
        </pc:grpChg>
        <pc:grpChg chg="del">
          <ac:chgData name="Julio Cesar Andrade Amorim" userId="b3e9f41884d861ab" providerId="LiveId" clId="{A084813A-ADEE-409D-819D-E2DDEEFF6442}" dt="2025-02-18T01:56:16.965" v="1461" actId="478"/>
          <ac:grpSpMkLst>
            <pc:docMk/>
            <pc:sldMk cId="3559209565" sldId="270"/>
            <ac:grpSpMk id="17" creationId="{A8B1A6ED-CF15-909D-2C65-E1E3D3822ABA}"/>
          </ac:grpSpMkLst>
        </pc:grpChg>
        <pc:picChg chg="add del mod ord">
          <ac:chgData name="Julio Cesar Andrade Amorim" userId="b3e9f41884d861ab" providerId="LiveId" clId="{A084813A-ADEE-409D-819D-E2DDEEFF6442}" dt="2025-02-18T01:59:29.639" v="1472" actId="478"/>
          <ac:picMkLst>
            <pc:docMk/>
            <pc:sldMk cId="3559209565" sldId="270"/>
            <ac:picMk id="3" creationId="{8633B0B8-295A-29B2-7487-D92C45E28850}"/>
          </ac:picMkLst>
        </pc:picChg>
        <pc:picChg chg="add mod modCrop">
          <ac:chgData name="Julio Cesar Andrade Amorim" userId="b3e9f41884d861ab" providerId="LiveId" clId="{A084813A-ADEE-409D-819D-E2DDEEFF6442}" dt="2025-02-18T02:01:59.475" v="1487" actId="164"/>
          <ac:picMkLst>
            <pc:docMk/>
            <pc:sldMk cId="3559209565" sldId="270"/>
            <ac:picMk id="6" creationId="{84C600A2-BDFC-DC25-CD85-F0DE11BA2885}"/>
          </ac:picMkLst>
        </pc:picChg>
        <pc:picChg chg="add mod modCrop">
          <ac:chgData name="Julio Cesar Andrade Amorim" userId="b3e9f41884d861ab" providerId="LiveId" clId="{A084813A-ADEE-409D-819D-E2DDEEFF6442}" dt="2025-02-18T02:01:59.475" v="1487" actId="164"/>
          <ac:picMkLst>
            <pc:docMk/>
            <pc:sldMk cId="3559209565" sldId="270"/>
            <ac:picMk id="7" creationId="{84F1D963-579F-6758-7F9A-7664F1E7599F}"/>
          </ac:picMkLst>
        </pc:picChg>
        <pc:picChg chg="add mod ord">
          <ac:chgData name="Julio Cesar Andrade Amorim" userId="b3e9f41884d861ab" providerId="LiveId" clId="{A084813A-ADEE-409D-819D-E2DDEEFF6442}" dt="2025-02-18T02:03:32.846" v="1492" actId="167"/>
          <ac:picMkLst>
            <pc:docMk/>
            <pc:sldMk cId="3559209565" sldId="270"/>
            <ac:picMk id="10" creationId="{F27C0994-BA80-2A2C-45F2-14F250102D04}"/>
          </ac:picMkLst>
        </pc:picChg>
        <pc:picChg chg="del">
          <ac:chgData name="Julio Cesar Andrade Amorim" userId="b3e9f41884d861ab" providerId="LiveId" clId="{A084813A-ADEE-409D-819D-E2DDEEFF6442}" dt="2025-02-18T02:03:34.877" v="1493" actId="478"/>
          <ac:picMkLst>
            <pc:docMk/>
            <pc:sldMk cId="3559209565" sldId="270"/>
            <ac:picMk id="13" creationId="{225F57CF-D8A9-65F6-8155-37C2919D6C25}"/>
          </ac:picMkLst>
        </pc:picChg>
        <pc:picChg chg="add del topLvl">
          <ac:chgData name="Julio Cesar Andrade Amorim" userId="b3e9f41884d861ab" providerId="LiveId" clId="{A084813A-ADEE-409D-819D-E2DDEEFF6442}" dt="2025-02-18T01:59:34.601" v="1474" actId="478"/>
          <ac:picMkLst>
            <pc:docMk/>
            <pc:sldMk cId="3559209565" sldId="270"/>
            <ac:picMk id="15" creationId="{94AAF009-506D-D52B-F89B-BDD55989A036}"/>
          </ac:picMkLst>
        </pc:picChg>
        <pc:picChg chg="del topLvl">
          <ac:chgData name="Julio Cesar Andrade Amorim" userId="b3e9f41884d861ab" providerId="LiveId" clId="{A084813A-ADEE-409D-819D-E2DDEEFF6442}" dt="2025-02-18T01:56:16.965" v="1461" actId="478"/>
          <ac:picMkLst>
            <pc:docMk/>
            <pc:sldMk cId="3559209565" sldId="270"/>
            <ac:picMk id="16" creationId="{97378CF9-E424-E21E-68B4-4B1E055C7868}"/>
          </ac:picMkLst>
        </pc:picChg>
      </pc:sldChg>
      <pc:sldChg chg="addSp delSp modSp add mod ord">
        <pc:chgData name="Julio Cesar Andrade Amorim" userId="b3e9f41884d861ab" providerId="LiveId" clId="{A084813A-ADEE-409D-819D-E2DDEEFF6442}" dt="2025-02-19T23:26:07.157" v="2451" actId="732"/>
        <pc:sldMkLst>
          <pc:docMk/>
          <pc:sldMk cId="1967613146" sldId="271"/>
        </pc:sldMkLst>
        <pc:spChg chg="mod">
          <ac:chgData name="Julio Cesar Andrade Amorim" userId="b3e9f41884d861ab" providerId="LiveId" clId="{A084813A-ADEE-409D-819D-E2DDEEFF6442}" dt="2025-02-18T23:31:09.222" v="2318" actId="207"/>
          <ac:spMkLst>
            <pc:docMk/>
            <pc:sldMk cId="1967613146" sldId="271"/>
            <ac:spMk id="2" creationId="{43695E67-1C25-3F06-9B55-E4E0A6F8C9FC}"/>
          </ac:spMkLst>
        </pc:spChg>
        <pc:spChg chg="mod">
          <ac:chgData name="Julio Cesar Andrade Amorim" userId="b3e9f41884d861ab" providerId="LiveId" clId="{A084813A-ADEE-409D-819D-E2DDEEFF6442}" dt="2025-02-18T02:05:04.112" v="1503"/>
          <ac:spMkLst>
            <pc:docMk/>
            <pc:sldMk cId="1967613146" sldId="271"/>
            <ac:spMk id="4" creationId="{63758996-A2CD-B07A-C63F-4FA0238CB238}"/>
          </ac:spMkLst>
        </pc:spChg>
        <pc:spChg chg="mod">
          <ac:chgData name="Julio Cesar Andrade Amorim" userId="b3e9f41884d861ab" providerId="LiveId" clId="{A084813A-ADEE-409D-819D-E2DDEEFF6442}" dt="2025-02-18T02:05:42.228" v="1507"/>
          <ac:spMkLst>
            <pc:docMk/>
            <pc:sldMk cId="1967613146" sldId="271"/>
            <ac:spMk id="5" creationId="{0B6B41DD-3742-736F-7616-4D47B2F9233F}"/>
          </ac:spMkLst>
        </pc:spChg>
        <pc:spChg chg="mod">
          <ac:chgData name="Julio Cesar Andrade Amorim" userId="b3e9f41884d861ab" providerId="LiveId" clId="{A084813A-ADEE-409D-819D-E2DDEEFF6442}" dt="2025-02-18T02:05:14.122" v="1504"/>
          <ac:spMkLst>
            <pc:docMk/>
            <pc:sldMk cId="1967613146" sldId="271"/>
            <ac:spMk id="6" creationId="{A1FCE131-1A10-31AD-4476-38E1A3A73906}"/>
          </ac:spMkLst>
        </pc:spChg>
        <pc:picChg chg="add del">
          <ac:chgData name="Julio Cesar Andrade Amorim" userId="b3e9f41884d861ab" providerId="LiveId" clId="{A084813A-ADEE-409D-819D-E2DDEEFF6442}" dt="2025-02-18T02:06:54.816" v="1509" actId="478"/>
          <ac:picMkLst>
            <pc:docMk/>
            <pc:sldMk cId="1967613146" sldId="271"/>
            <ac:picMk id="7" creationId="{08DA02D2-3892-1888-A227-DE3CC6E32AE8}"/>
          </ac:picMkLst>
        </pc:picChg>
        <pc:picChg chg="add mod modCrop">
          <ac:chgData name="Julio Cesar Andrade Amorim" userId="b3e9f41884d861ab" providerId="LiveId" clId="{A084813A-ADEE-409D-819D-E2DDEEFF6442}" dt="2025-02-19T23:26:07.157" v="2451" actId="732"/>
          <ac:picMkLst>
            <pc:docMk/>
            <pc:sldMk cId="1967613146" sldId="271"/>
            <ac:picMk id="9" creationId="{14765487-D8CC-E77A-41EA-17495CBECFF0}"/>
          </ac:picMkLst>
        </pc:picChg>
        <pc:picChg chg="del">
          <ac:chgData name="Julio Cesar Andrade Amorim" userId="b3e9f41884d861ab" providerId="LiveId" clId="{A084813A-ADEE-409D-819D-E2DDEEFF6442}" dt="2025-02-18T02:07:57.713" v="1514" actId="478"/>
          <ac:picMkLst>
            <pc:docMk/>
            <pc:sldMk cId="1967613146" sldId="271"/>
            <ac:picMk id="13" creationId="{3E49C8C3-03CD-E759-D9FA-98B875C65CF1}"/>
          </ac:picMkLst>
        </pc:picChg>
      </pc:sldChg>
      <pc:sldChg chg="addSp delSp modSp add mod ord">
        <pc:chgData name="Julio Cesar Andrade Amorim" userId="b3e9f41884d861ab" providerId="LiveId" clId="{A084813A-ADEE-409D-819D-E2DDEEFF6442}" dt="2025-02-19T23:25:48.836" v="2450" actId="1076"/>
        <pc:sldMkLst>
          <pc:docMk/>
          <pc:sldMk cId="3586426434" sldId="272"/>
        </pc:sldMkLst>
        <pc:spChg chg="mod">
          <ac:chgData name="Julio Cesar Andrade Amorim" userId="b3e9f41884d861ab" providerId="LiveId" clId="{A084813A-ADEE-409D-819D-E2DDEEFF6442}" dt="2025-02-18T23:31:13.239" v="2319" actId="207"/>
          <ac:spMkLst>
            <pc:docMk/>
            <pc:sldMk cId="3586426434" sldId="272"/>
            <ac:spMk id="2" creationId="{8556E83B-1E23-98CF-2921-010E4E4BDE73}"/>
          </ac:spMkLst>
        </pc:spChg>
        <pc:spChg chg="mod">
          <ac:chgData name="Julio Cesar Andrade Amorim" userId="b3e9f41884d861ab" providerId="LiveId" clId="{A084813A-ADEE-409D-819D-E2DDEEFF6442}" dt="2025-02-18T21:22:41.930" v="1671"/>
          <ac:spMkLst>
            <pc:docMk/>
            <pc:sldMk cId="3586426434" sldId="272"/>
            <ac:spMk id="4" creationId="{CF3C0C0A-6836-A1BE-A232-DED18CCE9FC9}"/>
          </ac:spMkLst>
        </pc:spChg>
        <pc:spChg chg="mod">
          <ac:chgData name="Julio Cesar Andrade Amorim" userId="b3e9f41884d861ab" providerId="LiveId" clId="{A084813A-ADEE-409D-819D-E2DDEEFF6442}" dt="2025-02-19T23:25:48.836" v="2450" actId="1076"/>
          <ac:spMkLst>
            <pc:docMk/>
            <pc:sldMk cId="3586426434" sldId="272"/>
            <ac:spMk id="5" creationId="{42F6F54E-98BE-C816-426C-5C97BD805227}"/>
          </ac:spMkLst>
        </pc:spChg>
        <pc:grpChg chg="del">
          <ac:chgData name="Julio Cesar Andrade Amorim" userId="b3e9f41884d861ab" providerId="LiveId" clId="{A084813A-ADEE-409D-819D-E2DDEEFF6442}" dt="2025-02-18T02:08:44.725" v="1515" actId="478"/>
          <ac:grpSpMkLst>
            <pc:docMk/>
            <pc:sldMk cId="3586426434" sldId="272"/>
            <ac:grpSpMk id="8" creationId="{86CB7DDD-CAA1-1714-3EF9-7995FF918D81}"/>
          </ac:grpSpMkLst>
        </pc:grpChg>
        <pc:grpChg chg="add del mod ord">
          <ac:chgData name="Julio Cesar Andrade Amorim" userId="b3e9f41884d861ab" providerId="LiveId" clId="{A084813A-ADEE-409D-819D-E2DDEEFF6442}" dt="2025-02-18T20:16:04.141" v="1553" actId="478"/>
          <ac:grpSpMkLst>
            <pc:docMk/>
            <pc:sldMk cId="3586426434" sldId="272"/>
            <ac:grpSpMk id="11" creationId="{4B12A7B2-EB5C-DAF1-70E3-FDF4048A7463}"/>
          </ac:grpSpMkLst>
        </pc:grpChg>
        <pc:grpChg chg="add mod ord">
          <ac:chgData name="Julio Cesar Andrade Amorim" userId="b3e9f41884d861ab" providerId="LiveId" clId="{A084813A-ADEE-409D-819D-E2DDEEFF6442}" dt="2025-02-19T23:25:38.625" v="2449" actId="167"/>
          <ac:grpSpMkLst>
            <pc:docMk/>
            <pc:sldMk cId="3586426434" sldId="272"/>
            <ac:grpSpMk id="16" creationId="{6CE7EE86-E54C-9345-5342-291F46A13D53}"/>
          </ac:grpSpMkLst>
        </pc:grpChg>
        <pc:picChg chg="add mod topLvl modCrop">
          <ac:chgData name="Julio Cesar Andrade Amorim" userId="b3e9f41884d861ab" providerId="LiveId" clId="{A084813A-ADEE-409D-819D-E2DDEEFF6442}" dt="2025-02-18T20:19:28.856" v="1572" actId="164"/>
          <ac:picMkLst>
            <pc:docMk/>
            <pc:sldMk cId="3586426434" sldId="272"/>
            <ac:picMk id="3" creationId="{A7964F1C-3C84-1962-6461-D8DC7438AD9A}"/>
          </ac:picMkLst>
        </pc:picChg>
        <pc:picChg chg="del topLvl">
          <ac:chgData name="Julio Cesar Andrade Amorim" userId="b3e9f41884d861ab" providerId="LiveId" clId="{A084813A-ADEE-409D-819D-E2DDEEFF6442}" dt="2025-02-18T02:08:47.054" v="1516" actId="478"/>
          <ac:picMkLst>
            <pc:docMk/>
            <pc:sldMk cId="3586426434" sldId="272"/>
            <ac:picMk id="6" creationId="{D7D51FE7-4508-D2D6-A9FD-B2709EB4E23B}"/>
          </ac:picMkLst>
        </pc:picChg>
        <pc:picChg chg="del topLvl">
          <ac:chgData name="Julio Cesar Andrade Amorim" userId="b3e9f41884d861ab" providerId="LiveId" clId="{A084813A-ADEE-409D-819D-E2DDEEFF6442}" dt="2025-02-18T02:08:44.725" v="1515" actId="478"/>
          <ac:picMkLst>
            <pc:docMk/>
            <pc:sldMk cId="3586426434" sldId="272"/>
            <ac:picMk id="7" creationId="{856F0E80-1F7B-DFFE-E805-E103B498289F}"/>
          </ac:picMkLst>
        </pc:picChg>
        <pc:picChg chg="add del mod topLvl modCrop">
          <ac:chgData name="Julio Cesar Andrade Amorim" userId="b3e9f41884d861ab" providerId="LiveId" clId="{A084813A-ADEE-409D-819D-E2DDEEFF6442}" dt="2025-02-18T20:16:04.141" v="1553" actId="478"/>
          <ac:picMkLst>
            <pc:docMk/>
            <pc:sldMk cId="3586426434" sldId="272"/>
            <ac:picMk id="9" creationId="{EBD2CDA8-D706-09D0-44BF-CB65B8847C09}"/>
          </ac:picMkLst>
        </pc:picChg>
        <pc:picChg chg="add del mod">
          <ac:chgData name="Julio Cesar Andrade Amorim" userId="b3e9f41884d861ab" providerId="LiveId" clId="{A084813A-ADEE-409D-819D-E2DDEEFF6442}" dt="2025-02-18T20:15:24.339" v="1543" actId="478"/>
          <ac:picMkLst>
            <pc:docMk/>
            <pc:sldMk cId="3586426434" sldId="272"/>
            <ac:picMk id="10" creationId="{8D41043D-C1C9-A2D7-6170-4C7B863ACEE9}"/>
          </ac:picMkLst>
        </pc:picChg>
        <pc:picChg chg="add del mod">
          <ac:chgData name="Julio Cesar Andrade Amorim" userId="b3e9f41884d861ab" providerId="LiveId" clId="{A084813A-ADEE-409D-819D-E2DDEEFF6442}" dt="2025-02-19T23:25:48.836" v="2450" actId="1076"/>
          <ac:picMkLst>
            <pc:docMk/>
            <pc:sldMk cId="3586426434" sldId="272"/>
            <ac:picMk id="13" creationId="{B2F78253-65CF-2868-BDC0-2104BA244D5E}"/>
          </ac:picMkLst>
        </pc:picChg>
        <pc:picChg chg="add mod ord modCrop">
          <ac:chgData name="Julio Cesar Andrade Amorim" userId="b3e9f41884d861ab" providerId="LiveId" clId="{A084813A-ADEE-409D-819D-E2DDEEFF6442}" dt="2025-02-19T23:25:31.588" v="2448" actId="1076"/>
          <ac:picMkLst>
            <pc:docMk/>
            <pc:sldMk cId="3586426434" sldId="272"/>
            <ac:picMk id="14" creationId="{93F0813E-DE10-142D-F58A-383FC661759A}"/>
          </ac:picMkLst>
        </pc:picChg>
        <pc:picChg chg="del">
          <ac:chgData name="Julio Cesar Andrade Amorim" userId="b3e9f41884d861ab" providerId="LiveId" clId="{A084813A-ADEE-409D-819D-E2DDEEFF6442}" dt="2025-02-18T02:08:51.296" v="1517" actId="478"/>
          <ac:picMkLst>
            <pc:docMk/>
            <pc:sldMk cId="3586426434" sldId="272"/>
            <ac:picMk id="15" creationId="{26AB406F-C526-E78C-26D5-AC5C3153E789}"/>
          </ac:picMkLst>
        </pc:picChg>
      </pc:sldChg>
      <pc:sldChg chg="addSp delSp modSp add mod ord">
        <pc:chgData name="Julio Cesar Andrade Amorim" userId="b3e9f41884d861ab" providerId="LiveId" clId="{A084813A-ADEE-409D-819D-E2DDEEFF6442}" dt="2025-02-19T23:27:20.380" v="2457" actId="732"/>
        <pc:sldMkLst>
          <pc:docMk/>
          <pc:sldMk cId="4076353849" sldId="273"/>
        </pc:sldMkLst>
        <pc:spChg chg="mod">
          <ac:chgData name="Julio Cesar Andrade Amorim" userId="b3e9f41884d861ab" providerId="LiveId" clId="{A084813A-ADEE-409D-819D-E2DDEEFF6442}" dt="2025-02-18T23:31:17.175" v="2320" actId="207"/>
          <ac:spMkLst>
            <pc:docMk/>
            <pc:sldMk cId="4076353849" sldId="273"/>
            <ac:spMk id="2" creationId="{FC6F72F4-C10F-A49A-1F0C-AD75A2795663}"/>
          </ac:spMkLst>
        </pc:spChg>
        <pc:spChg chg="mod">
          <ac:chgData name="Julio Cesar Andrade Amorim" userId="b3e9f41884d861ab" providerId="LiveId" clId="{A084813A-ADEE-409D-819D-E2DDEEFF6442}" dt="2025-02-18T20:21:22.540" v="1586" actId="20577"/>
          <ac:spMkLst>
            <pc:docMk/>
            <pc:sldMk cId="4076353849" sldId="273"/>
            <ac:spMk id="4" creationId="{E0B1B224-3BBE-ABDC-4552-8259C5246590}"/>
          </ac:spMkLst>
        </pc:spChg>
        <pc:spChg chg="mod">
          <ac:chgData name="Julio Cesar Andrade Amorim" userId="b3e9f41884d861ab" providerId="LiveId" clId="{A084813A-ADEE-409D-819D-E2DDEEFF6442}" dt="2025-02-18T20:22:15.324" v="1632"/>
          <ac:spMkLst>
            <pc:docMk/>
            <pc:sldMk cId="4076353849" sldId="273"/>
            <ac:spMk id="5" creationId="{3ACE2288-40BC-48AA-8F9C-34E47750E911}"/>
          </ac:spMkLst>
        </pc:spChg>
        <pc:spChg chg="mod">
          <ac:chgData name="Julio Cesar Andrade Amorim" userId="b3e9f41884d861ab" providerId="LiveId" clId="{A084813A-ADEE-409D-819D-E2DDEEFF6442}" dt="2025-02-18T20:21:41.147" v="1627" actId="20577"/>
          <ac:spMkLst>
            <pc:docMk/>
            <pc:sldMk cId="4076353849" sldId="273"/>
            <ac:spMk id="6" creationId="{2C1A7BB8-B0E2-6A8F-5F3C-3094D22B7671}"/>
          </ac:spMkLst>
        </pc:spChg>
        <pc:picChg chg="add mod modCrop">
          <ac:chgData name="Julio Cesar Andrade Amorim" userId="b3e9f41884d861ab" providerId="LiveId" clId="{A084813A-ADEE-409D-819D-E2DDEEFF6442}" dt="2025-02-19T23:27:20.380" v="2457" actId="732"/>
          <ac:picMkLst>
            <pc:docMk/>
            <pc:sldMk cId="4076353849" sldId="273"/>
            <ac:picMk id="7" creationId="{B8C84382-2EA7-67BE-9761-C7DE2059F2C2}"/>
          </ac:picMkLst>
        </pc:picChg>
        <pc:picChg chg="add del">
          <ac:chgData name="Julio Cesar Andrade Amorim" userId="b3e9f41884d861ab" providerId="LiveId" clId="{A084813A-ADEE-409D-819D-E2DDEEFF6442}" dt="2025-02-18T20:28:36.682" v="1663" actId="478"/>
          <ac:picMkLst>
            <pc:docMk/>
            <pc:sldMk cId="4076353849" sldId="273"/>
            <ac:picMk id="9" creationId="{53A75732-6079-179D-C7DF-2FA4E2999CAC}"/>
          </ac:picMkLst>
        </pc:picChg>
      </pc:sldChg>
      <pc:sldChg chg="addSp delSp modSp add mod ord replId">
        <pc:chgData name="Julio Cesar Andrade Amorim" userId="b3e9f41884d861ab" providerId="LiveId" clId="{A084813A-ADEE-409D-819D-E2DDEEFF6442}" dt="2025-02-19T23:27:06.284" v="2456" actId="1076"/>
        <pc:sldMkLst>
          <pc:docMk/>
          <pc:sldMk cId="3632214088" sldId="274"/>
        </pc:sldMkLst>
        <pc:spChg chg="mod">
          <ac:chgData name="Julio Cesar Andrade Amorim" userId="b3e9f41884d861ab" providerId="LiveId" clId="{A084813A-ADEE-409D-819D-E2DDEEFF6442}" dt="2025-02-18T23:31:21.376" v="2321" actId="207"/>
          <ac:spMkLst>
            <pc:docMk/>
            <pc:sldMk cId="3632214088" sldId="274"/>
            <ac:spMk id="2" creationId="{83E0C4FA-09E6-A64F-00DE-C71E336B4147}"/>
          </ac:spMkLst>
        </pc:spChg>
        <pc:spChg chg="mod">
          <ac:chgData name="Julio Cesar Andrade Amorim" userId="b3e9f41884d861ab" providerId="LiveId" clId="{A084813A-ADEE-409D-819D-E2DDEEFF6442}" dt="2025-02-18T21:22:28.662" v="1670" actId="20577"/>
          <ac:spMkLst>
            <pc:docMk/>
            <pc:sldMk cId="3632214088" sldId="274"/>
            <ac:spMk id="4" creationId="{556B6D99-B4D7-4015-B36F-278F10BF5F6A}"/>
          </ac:spMkLst>
        </pc:spChg>
        <pc:spChg chg="mod">
          <ac:chgData name="Julio Cesar Andrade Amorim" userId="b3e9f41884d861ab" providerId="LiveId" clId="{A084813A-ADEE-409D-819D-E2DDEEFF6442}" dt="2025-02-19T23:27:06.284" v="2456" actId="1076"/>
          <ac:spMkLst>
            <pc:docMk/>
            <pc:sldMk cId="3632214088" sldId="274"/>
            <ac:spMk id="5" creationId="{E995F1A0-0DE8-D9B7-8AF0-28DAE18E24F7}"/>
          </ac:spMkLst>
        </pc:spChg>
        <pc:grpChg chg="del mod">
          <ac:chgData name="Julio Cesar Andrade Amorim" userId="b3e9f41884d861ab" providerId="LiveId" clId="{A084813A-ADEE-409D-819D-E2DDEEFF6442}" dt="2025-02-18T20:24:17.607" v="1640" actId="478"/>
          <ac:grpSpMkLst>
            <pc:docMk/>
            <pc:sldMk cId="3632214088" sldId="274"/>
            <ac:grpSpMk id="16" creationId="{86155419-729E-7659-7804-3E9F86964BFC}"/>
          </ac:grpSpMkLst>
        </pc:grpChg>
        <pc:picChg chg="del topLvl">
          <ac:chgData name="Julio Cesar Andrade Amorim" userId="b3e9f41884d861ab" providerId="LiveId" clId="{A084813A-ADEE-409D-819D-E2DDEEFF6442}" dt="2025-02-18T20:25:40.613" v="1648" actId="478"/>
          <ac:picMkLst>
            <pc:docMk/>
            <pc:sldMk cId="3632214088" sldId="274"/>
            <ac:picMk id="3" creationId="{26AD69CB-56F8-3B40-4D6B-28E1EC4EB55E}"/>
          </ac:picMkLst>
        </pc:picChg>
        <pc:picChg chg="add mod">
          <ac:chgData name="Julio Cesar Andrade Amorim" userId="b3e9f41884d861ab" providerId="LiveId" clId="{A084813A-ADEE-409D-819D-E2DDEEFF6442}" dt="2025-02-18T20:24:13.611" v="1639"/>
          <ac:picMkLst>
            <pc:docMk/>
            <pc:sldMk cId="3632214088" sldId="274"/>
            <ac:picMk id="6" creationId="{37A1D190-E0DC-3505-9997-2CE7C2BE0A2C}"/>
          </ac:picMkLst>
        </pc:picChg>
        <pc:picChg chg="add mod modCrop">
          <ac:chgData name="Julio Cesar Andrade Amorim" userId="b3e9f41884d861ab" providerId="LiveId" clId="{A084813A-ADEE-409D-819D-E2DDEEFF6442}" dt="2025-02-18T20:25:34.856" v="1647" actId="732"/>
          <ac:picMkLst>
            <pc:docMk/>
            <pc:sldMk cId="3632214088" sldId="274"/>
            <ac:picMk id="7" creationId="{BC8C61D9-A5C4-51FE-44A6-C914E390935A}"/>
          </ac:picMkLst>
        </pc:picChg>
        <pc:picChg chg="add mod ord modCrop">
          <ac:chgData name="Julio Cesar Andrade Amorim" userId="b3e9f41884d861ab" providerId="LiveId" clId="{A084813A-ADEE-409D-819D-E2DDEEFF6442}" dt="2025-02-19T23:26:58.688" v="2455" actId="167"/>
          <ac:picMkLst>
            <pc:docMk/>
            <pc:sldMk cId="3632214088" sldId="274"/>
            <ac:picMk id="8" creationId="{95EB6D93-5DEA-3ACC-3791-4369CFD15A77}"/>
          </ac:picMkLst>
        </pc:picChg>
        <pc:picChg chg="add mod ord">
          <ac:chgData name="Julio Cesar Andrade Amorim" userId="b3e9f41884d861ab" providerId="LiveId" clId="{A084813A-ADEE-409D-819D-E2DDEEFF6442}" dt="2025-02-19T23:27:06.284" v="2456" actId="1076"/>
          <ac:picMkLst>
            <pc:docMk/>
            <pc:sldMk cId="3632214088" sldId="274"/>
            <ac:picMk id="10" creationId="{02EBF8D5-1960-04B8-1BC8-AB96CF35214E}"/>
          </ac:picMkLst>
        </pc:picChg>
        <pc:picChg chg="del">
          <ac:chgData name="Julio Cesar Andrade Amorim" userId="b3e9f41884d861ab" providerId="LiveId" clId="{A084813A-ADEE-409D-819D-E2DDEEFF6442}" dt="2025-02-18T21:23:53.649" v="1680" actId="478"/>
          <ac:picMkLst>
            <pc:docMk/>
            <pc:sldMk cId="3632214088" sldId="274"/>
            <ac:picMk id="13" creationId="{0F21662A-37AF-7D0F-50EA-DE0373512384}"/>
          </ac:picMkLst>
        </pc:picChg>
        <pc:picChg chg="del topLvl">
          <ac:chgData name="Julio Cesar Andrade Amorim" userId="b3e9f41884d861ab" providerId="LiveId" clId="{A084813A-ADEE-409D-819D-E2DDEEFF6442}" dt="2025-02-18T20:24:17.607" v="1640" actId="478"/>
          <ac:picMkLst>
            <pc:docMk/>
            <pc:sldMk cId="3632214088" sldId="274"/>
            <ac:picMk id="14" creationId="{1864890C-5669-8D95-40BF-D57E0C5D16F9}"/>
          </ac:picMkLst>
        </pc:picChg>
      </pc:sldChg>
      <pc:sldChg chg="addSp delSp modSp add mod ord">
        <pc:chgData name="Julio Cesar Andrade Amorim" userId="b3e9f41884d861ab" providerId="LiveId" clId="{A084813A-ADEE-409D-819D-E2DDEEFF6442}" dt="2025-02-19T23:21:18.604" v="2424" actId="6549"/>
        <pc:sldMkLst>
          <pc:docMk/>
          <pc:sldMk cId="2520281060" sldId="275"/>
        </pc:sldMkLst>
        <pc:spChg chg="mod">
          <ac:chgData name="Julio Cesar Andrade Amorim" userId="b3e9f41884d861ab" providerId="LiveId" clId="{A084813A-ADEE-409D-819D-E2DDEEFF6442}" dt="2025-02-18T23:31:26.495" v="2322" actId="207"/>
          <ac:spMkLst>
            <pc:docMk/>
            <pc:sldMk cId="2520281060" sldId="275"/>
            <ac:spMk id="2" creationId="{BD54718F-40D7-5D3E-DA48-E27EC96B2DE3}"/>
          </ac:spMkLst>
        </pc:spChg>
        <pc:spChg chg="mod">
          <ac:chgData name="Julio Cesar Andrade Amorim" userId="b3e9f41884d861ab" providerId="LiveId" clId="{A084813A-ADEE-409D-819D-E2DDEEFF6442}" dt="2025-02-18T21:26:20.652" v="1692" actId="20577"/>
          <ac:spMkLst>
            <pc:docMk/>
            <pc:sldMk cId="2520281060" sldId="275"/>
            <ac:spMk id="4" creationId="{E33B88EA-8E8B-99BF-62A4-3FB1DDD21C72}"/>
          </ac:spMkLst>
        </pc:spChg>
        <pc:spChg chg="mod">
          <ac:chgData name="Julio Cesar Andrade Amorim" userId="b3e9f41884d861ab" providerId="LiveId" clId="{A084813A-ADEE-409D-819D-E2DDEEFF6442}" dt="2025-02-18T21:27:54.587" v="1850" actId="20577"/>
          <ac:spMkLst>
            <pc:docMk/>
            <pc:sldMk cId="2520281060" sldId="275"/>
            <ac:spMk id="5" creationId="{2B642FB5-37D3-B51F-37EC-91CC4F6E22D7}"/>
          </ac:spMkLst>
        </pc:spChg>
        <pc:spChg chg="mod">
          <ac:chgData name="Julio Cesar Andrade Amorim" userId="b3e9f41884d861ab" providerId="LiveId" clId="{A084813A-ADEE-409D-819D-E2DDEEFF6442}" dt="2025-02-18T21:27:07.698" v="1756" actId="20577"/>
          <ac:spMkLst>
            <pc:docMk/>
            <pc:sldMk cId="2520281060" sldId="275"/>
            <ac:spMk id="6" creationId="{1639E488-6CB7-D729-A0E7-378504C2C31E}"/>
          </ac:spMkLst>
        </pc:spChg>
        <pc:spChg chg="add del mod">
          <ac:chgData name="Julio Cesar Andrade Amorim" userId="b3e9f41884d861ab" providerId="LiveId" clId="{A084813A-ADEE-409D-819D-E2DDEEFF6442}" dt="2025-02-18T21:37:28.643" v="1882" actId="478"/>
          <ac:spMkLst>
            <pc:docMk/>
            <pc:sldMk cId="2520281060" sldId="275"/>
            <ac:spMk id="14" creationId="{ECF3B653-4000-DCF4-07B5-AA5A4ED40E56}"/>
          </ac:spMkLst>
        </pc:spChg>
        <pc:spChg chg="mod">
          <ac:chgData name="Julio Cesar Andrade Amorim" userId="b3e9f41884d861ab" providerId="LiveId" clId="{A084813A-ADEE-409D-819D-E2DDEEFF6442}" dt="2025-02-19T23:21:18.604" v="2424" actId="6549"/>
          <ac:spMkLst>
            <pc:docMk/>
            <pc:sldMk cId="2520281060" sldId="275"/>
            <ac:spMk id="17" creationId="{C7FDAE4A-D863-1F37-824D-5819B70A0D56}"/>
          </ac:spMkLst>
        </pc:spChg>
        <pc:picChg chg="del mod">
          <ac:chgData name="Julio Cesar Andrade Amorim" userId="b3e9f41884d861ab" providerId="LiveId" clId="{A084813A-ADEE-409D-819D-E2DDEEFF6442}" dt="2025-02-18T21:34:50.975" v="1873" actId="478"/>
          <ac:picMkLst>
            <pc:docMk/>
            <pc:sldMk cId="2520281060" sldId="275"/>
            <ac:picMk id="7" creationId="{415FBD39-5DAF-47F3-0B2F-F1F68ED4F7AC}"/>
          </ac:picMkLst>
        </pc:picChg>
        <pc:picChg chg="add del mod">
          <ac:chgData name="Julio Cesar Andrade Amorim" userId="b3e9f41884d861ab" providerId="LiveId" clId="{A084813A-ADEE-409D-819D-E2DDEEFF6442}" dt="2025-02-18T21:31:01.949" v="1855" actId="478"/>
          <ac:picMkLst>
            <pc:docMk/>
            <pc:sldMk cId="2520281060" sldId="275"/>
            <ac:picMk id="8" creationId="{B87C9869-0730-AA37-E5A1-B5D1F13BFCD3}"/>
          </ac:picMkLst>
        </pc:picChg>
        <pc:picChg chg="add del mod">
          <ac:chgData name="Julio Cesar Andrade Amorim" userId="b3e9f41884d861ab" providerId="LiveId" clId="{A084813A-ADEE-409D-819D-E2DDEEFF6442}" dt="2025-02-18T21:33:58.505" v="1861" actId="478"/>
          <ac:picMkLst>
            <pc:docMk/>
            <pc:sldMk cId="2520281060" sldId="275"/>
            <ac:picMk id="10" creationId="{867D3DCD-B821-A83E-4A74-DF9BC8C591A1}"/>
          </ac:picMkLst>
        </pc:picChg>
        <pc:picChg chg="add mod">
          <ac:chgData name="Julio Cesar Andrade Amorim" userId="b3e9f41884d861ab" providerId="LiveId" clId="{A084813A-ADEE-409D-819D-E2DDEEFF6442}" dt="2025-02-18T21:34:47.912" v="1872" actId="1076"/>
          <ac:picMkLst>
            <pc:docMk/>
            <pc:sldMk cId="2520281060" sldId="275"/>
            <ac:picMk id="12" creationId="{48D3D0AD-8E29-B299-0423-747DCB4BBE9C}"/>
          </ac:picMkLst>
        </pc:picChg>
        <pc:picChg chg="add del mod">
          <ac:chgData name="Julio Cesar Andrade Amorim" userId="b3e9f41884d861ab" providerId="LiveId" clId="{A084813A-ADEE-409D-819D-E2DDEEFF6442}" dt="2025-02-18T21:36:42.964" v="1876" actId="478"/>
          <ac:picMkLst>
            <pc:docMk/>
            <pc:sldMk cId="2520281060" sldId="275"/>
            <ac:picMk id="13" creationId="{514E66EC-7A3E-900E-2C1B-FCDE6F27DD71}"/>
          </ac:picMkLst>
        </pc:picChg>
        <pc:picChg chg="add del mod">
          <ac:chgData name="Julio Cesar Andrade Amorim" userId="b3e9f41884d861ab" providerId="LiveId" clId="{A084813A-ADEE-409D-819D-E2DDEEFF6442}" dt="2025-02-18T21:37:24.413" v="1881" actId="21"/>
          <ac:picMkLst>
            <pc:docMk/>
            <pc:sldMk cId="2520281060" sldId="275"/>
            <ac:picMk id="16" creationId="{4746CB5B-392C-5807-41FF-5A8122D65B97}"/>
          </ac:picMkLst>
        </pc:picChg>
      </pc:sldChg>
      <pc:sldChg chg="addSp delSp modSp add mod ord replId">
        <pc:chgData name="Julio Cesar Andrade Amorim" userId="b3e9f41884d861ab" providerId="LiveId" clId="{A084813A-ADEE-409D-819D-E2DDEEFF6442}" dt="2025-02-18T23:31:30.927" v="2323" actId="207"/>
        <pc:sldMkLst>
          <pc:docMk/>
          <pc:sldMk cId="1219303227" sldId="276"/>
        </pc:sldMkLst>
        <pc:spChg chg="mod">
          <ac:chgData name="Julio Cesar Andrade Amorim" userId="b3e9f41884d861ab" providerId="LiveId" clId="{A084813A-ADEE-409D-819D-E2DDEEFF6442}" dt="2025-02-18T23:31:30.927" v="2323" actId="207"/>
          <ac:spMkLst>
            <pc:docMk/>
            <pc:sldMk cId="1219303227" sldId="276"/>
            <ac:spMk id="2" creationId="{EBF54DB9-BB62-4515-740C-E6AEE727D976}"/>
          </ac:spMkLst>
        </pc:spChg>
        <pc:spChg chg="mod">
          <ac:chgData name="Julio Cesar Andrade Amorim" userId="b3e9f41884d861ab" providerId="LiveId" clId="{A084813A-ADEE-409D-819D-E2DDEEFF6442}" dt="2025-02-18T21:37:53.376" v="1886" actId="1076"/>
          <ac:spMkLst>
            <pc:docMk/>
            <pc:sldMk cId="1219303227" sldId="276"/>
            <ac:spMk id="5" creationId="{39FFBFB8-AD5A-2E1E-7960-ED822469EBD1}"/>
          </ac:spMkLst>
        </pc:spChg>
        <pc:picChg chg="del">
          <ac:chgData name="Julio Cesar Andrade Amorim" userId="b3e9f41884d861ab" providerId="LiveId" clId="{A084813A-ADEE-409D-819D-E2DDEEFF6442}" dt="2025-02-18T21:37:58.411" v="1888" actId="478"/>
          <ac:picMkLst>
            <pc:docMk/>
            <pc:sldMk cId="1219303227" sldId="276"/>
            <ac:picMk id="7" creationId="{B59206A9-7E32-4991-11DA-76C65EA0E293}"/>
          </ac:picMkLst>
        </pc:picChg>
        <pc:picChg chg="del">
          <ac:chgData name="Julio Cesar Andrade Amorim" userId="b3e9f41884d861ab" providerId="LiveId" clId="{A084813A-ADEE-409D-819D-E2DDEEFF6442}" dt="2025-02-18T21:37:56.889" v="1887" actId="478"/>
          <ac:picMkLst>
            <pc:docMk/>
            <pc:sldMk cId="1219303227" sldId="276"/>
            <ac:picMk id="8" creationId="{D1FCAC2C-31AB-7639-ED6D-4F37D295D5DC}"/>
          </ac:picMkLst>
        </pc:picChg>
        <pc:picChg chg="del">
          <ac:chgData name="Julio Cesar Andrade Amorim" userId="b3e9f41884d861ab" providerId="LiveId" clId="{A084813A-ADEE-409D-819D-E2DDEEFF6442}" dt="2025-02-18T21:38:31.908" v="1892" actId="478"/>
          <ac:picMkLst>
            <pc:docMk/>
            <pc:sldMk cId="1219303227" sldId="276"/>
            <ac:picMk id="10" creationId="{B1319E49-1BCF-42A8-A904-F495117CF5BE}"/>
          </ac:picMkLst>
        </pc:picChg>
        <pc:picChg chg="add mod">
          <ac:chgData name="Julio Cesar Andrade Amorim" userId="b3e9f41884d861ab" providerId="LiveId" clId="{A084813A-ADEE-409D-819D-E2DDEEFF6442}" dt="2025-02-18T21:38:08.983" v="1891" actId="1076"/>
          <ac:picMkLst>
            <pc:docMk/>
            <pc:sldMk cId="1219303227" sldId="276"/>
            <ac:picMk id="16" creationId="{4746CB5B-392C-5807-41FF-5A8122D65B97}"/>
          </ac:picMkLst>
        </pc:picChg>
      </pc:sldChg>
      <pc:sldChg chg="delSp modSp add del mod ord">
        <pc:chgData name="Julio Cesar Andrade Amorim" userId="b3e9f41884d861ab" providerId="LiveId" clId="{A084813A-ADEE-409D-819D-E2DDEEFF6442}" dt="2025-02-18T23:35:21.271" v="2363" actId="2696"/>
        <pc:sldMkLst>
          <pc:docMk/>
          <pc:sldMk cId="2573936140" sldId="277"/>
        </pc:sldMkLst>
        <pc:spChg chg="mod">
          <ac:chgData name="Julio Cesar Andrade Amorim" userId="b3e9f41884d861ab" providerId="LiveId" clId="{A084813A-ADEE-409D-819D-E2DDEEFF6442}" dt="2025-02-18T22:19:31.374" v="1909" actId="20577"/>
          <ac:spMkLst>
            <pc:docMk/>
            <pc:sldMk cId="2573936140" sldId="277"/>
            <ac:spMk id="5" creationId="{E90F8CA1-AE87-3DCF-21CD-5D50CCED35DB}"/>
          </ac:spMkLst>
        </pc:spChg>
        <pc:spChg chg="del">
          <ac:chgData name="Julio Cesar Andrade Amorim" userId="b3e9f41884d861ab" providerId="LiveId" clId="{A084813A-ADEE-409D-819D-E2DDEEFF6442}" dt="2025-02-18T22:19:35.770" v="1910" actId="478"/>
          <ac:spMkLst>
            <pc:docMk/>
            <pc:sldMk cId="2573936140" sldId="277"/>
            <ac:spMk id="8" creationId="{3628041D-5170-79D0-AD3F-3CB3BFDD815A}"/>
          </ac:spMkLst>
        </pc:spChg>
        <pc:spChg chg="del mod">
          <ac:chgData name="Julio Cesar Andrade Amorim" userId="b3e9f41884d861ab" providerId="LiveId" clId="{A084813A-ADEE-409D-819D-E2DDEEFF6442}" dt="2025-02-18T22:19:39.983" v="1912" actId="478"/>
          <ac:spMkLst>
            <pc:docMk/>
            <pc:sldMk cId="2573936140" sldId="277"/>
            <ac:spMk id="9" creationId="{36A2ECF3-57D8-9960-4532-CA7E2D83EA85}"/>
          </ac:spMkLst>
        </pc:spChg>
      </pc:sldChg>
      <pc:sldChg chg="addSp delSp modSp add mod ord">
        <pc:chgData name="Julio Cesar Andrade Amorim" userId="b3e9f41884d861ab" providerId="LiveId" clId="{A084813A-ADEE-409D-819D-E2DDEEFF6442}" dt="2025-02-19T23:13:50.948" v="2420" actId="1076"/>
        <pc:sldMkLst>
          <pc:docMk/>
          <pc:sldMk cId="2055251559" sldId="278"/>
        </pc:sldMkLst>
        <pc:spChg chg="mod">
          <ac:chgData name="Julio Cesar Andrade Amorim" userId="b3e9f41884d861ab" providerId="LiveId" clId="{A084813A-ADEE-409D-819D-E2DDEEFF6442}" dt="2025-02-18T23:35:27.911" v="2364" actId="207"/>
          <ac:spMkLst>
            <pc:docMk/>
            <pc:sldMk cId="2055251559" sldId="278"/>
            <ac:spMk id="2" creationId="{BDE65C5C-FA1A-FA98-5FAC-7C1B89C566C9}"/>
          </ac:spMkLst>
        </pc:spChg>
        <pc:spChg chg="mod">
          <ac:chgData name="Julio Cesar Andrade Amorim" userId="b3e9f41884d861ab" providerId="LiveId" clId="{A084813A-ADEE-409D-819D-E2DDEEFF6442}" dt="2025-02-18T22:20:08.314" v="1940" actId="20577"/>
          <ac:spMkLst>
            <pc:docMk/>
            <pc:sldMk cId="2055251559" sldId="278"/>
            <ac:spMk id="4" creationId="{FD418FF2-F299-29F1-3F12-1DFE6029771A}"/>
          </ac:spMkLst>
        </pc:spChg>
        <pc:spChg chg="mod">
          <ac:chgData name="Julio Cesar Andrade Amorim" userId="b3e9f41884d861ab" providerId="LiveId" clId="{A084813A-ADEE-409D-819D-E2DDEEFF6442}" dt="2025-02-18T22:23:16.068" v="2203" actId="20577"/>
          <ac:spMkLst>
            <pc:docMk/>
            <pc:sldMk cId="2055251559" sldId="278"/>
            <ac:spMk id="5" creationId="{1C2778C4-4EE3-D031-9626-8469DE21D54A}"/>
          </ac:spMkLst>
        </pc:spChg>
        <pc:spChg chg="del">
          <ac:chgData name="Julio Cesar Andrade Amorim" userId="b3e9f41884d861ab" providerId="LiveId" clId="{A084813A-ADEE-409D-819D-E2DDEEFF6442}" dt="2025-02-18T22:20:14.918" v="1941" actId="478"/>
          <ac:spMkLst>
            <pc:docMk/>
            <pc:sldMk cId="2055251559" sldId="278"/>
            <ac:spMk id="6" creationId="{FD72BB10-20E2-DBE5-2DB1-09742C109BC9}"/>
          </ac:spMkLst>
        </pc:spChg>
        <pc:spChg chg="add del mod">
          <ac:chgData name="Julio Cesar Andrade Amorim" userId="b3e9f41884d861ab" providerId="LiveId" clId="{A084813A-ADEE-409D-819D-E2DDEEFF6442}" dt="2025-02-19T23:07:14.105" v="2380"/>
          <ac:spMkLst>
            <pc:docMk/>
            <pc:sldMk cId="2055251559" sldId="278"/>
            <ac:spMk id="8" creationId="{3F1C544B-DE82-CACC-05CC-56EF32A13B89}"/>
          </ac:spMkLst>
        </pc:spChg>
        <pc:spChg chg="add mod">
          <ac:chgData name="Julio Cesar Andrade Amorim" userId="b3e9f41884d861ab" providerId="LiveId" clId="{A084813A-ADEE-409D-819D-E2DDEEFF6442}" dt="2025-02-19T23:13:46.900" v="2418" actId="1076"/>
          <ac:spMkLst>
            <pc:docMk/>
            <pc:sldMk cId="2055251559" sldId="278"/>
            <ac:spMk id="9" creationId="{2F57861E-35F9-2BF0-7098-1113FCC2287E}"/>
          </ac:spMkLst>
        </pc:spChg>
        <pc:picChg chg="add mod">
          <ac:chgData name="Julio Cesar Andrade Amorim" userId="b3e9f41884d861ab" providerId="LiveId" clId="{A084813A-ADEE-409D-819D-E2DDEEFF6442}" dt="2025-02-19T23:13:50.948" v="2420" actId="1076"/>
          <ac:picMkLst>
            <pc:docMk/>
            <pc:sldMk cId="2055251559" sldId="278"/>
            <ac:picMk id="7" creationId="{2465356B-21E4-C3E6-9C01-8CD51249209A}"/>
          </ac:picMkLst>
        </pc:picChg>
        <pc:picChg chg="add mod">
          <ac:chgData name="Julio Cesar Andrade Amorim" userId="b3e9f41884d861ab" providerId="LiveId" clId="{A084813A-ADEE-409D-819D-E2DDEEFF6442}" dt="2025-02-19T23:13:40.812" v="2417" actId="1076"/>
          <ac:picMkLst>
            <pc:docMk/>
            <pc:sldMk cId="2055251559" sldId="278"/>
            <ac:picMk id="11" creationId="{0595E7A5-A536-7FFE-C694-C75612AAC539}"/>
          </ac:picMkLst>
        </pc:picChg>
        <pc:picChg chg="del">
          <ac:chgData name="Julio Cesar Andrade Amorim" userId="b3e9f41884d861ab" providerId="LiveId" clId="{A084813A-ADEE-409D-819D-E2DDEEFF6442}" dt="2025-02-18T22:20:19.184" v="1942" actId="478"/>
          <ac:picMkLst>
            <pc:docMk/>
            <pc:sldMk cId="2055251559" sldId="278"/>
            <ac:picMk id="12" creationId="{3B045894-BB28-BD9C-99C6-ABF5D35161A7}"/>
          </ac:picMkLst>
        </pc:picChg>
        <pc:picChg chg="add del mod">
          <ac:chgData name="Julio Cesar Andrade Amorim" userId="b3e9f41884d861ab" providerId="LiveId" clId="{A084813A-ADEE-409D-819D-E2DDEEFF6442}" dt="2025-02-19T23:12:51.106" v="2408" actId="478"/>
          <ac:picMkLst>
            <pc:docMk/>
            <pc:sldMk cId="2055251559" sldId="278"/>
            <ac:picMk id="2050" creationId="{29066E70-B65B-D5F0-E0B0-64FF2C090BF2}"/>
          </ac:picMkLst>
        </pc:picChg>
      </pc:sldChg>
      <pc:sldChg chg="addSp delSp modSp add mod ord">
        <pc:chgData name="Julio Cesar Andrade Amorim" userId="b3e9f41884d861ab" providerId="LiveId" clId="{A084813A-ADEE-409D-819D-E2DDEEFF6442}" dt="2025-02-19T23:22:47.416" v="2426" actId="478"/>
        <pc:sldMkLst>
          <pc:docMk/>
          <pc:sldMk cId="781051143" sldId="279"/>
        </pc:sldMkLst>
        <pc:spChg chg="add del mod">
          <ac:chgData name="Julio Cesar Andrade Amorim" userId="b3e9f41884d861ab" providerId="LiveId" clId="{A084813A-ADEE-409D-819D-E2DDEEFF6442}" dt="2025-02-18T23:32:37.882" v="2328" actId="478"/>
          <ac:spMkLst>
            <pc:docMk/>
            <pc:sldMk cId="781051143" sldId="279"/>
            <ac:spMk id="2" creationId="{2B998B3B-79A3-F0CC-387E-9984E5E3640C}"/>
          </ac:spMkLst>
        </pc:spChg>
        <pc:spChg chg="add mod">
          <ac:chgData name="Julio Cesar Andrade Amorim" userId="b3e9f41884d861ab" providerId="LiveId" clId="{A084813A-ADEE-409D-819D-E2DDEEFF6442}" dt="2025-02-18T23:32:44.522" v="2330"/>
          <ac:spMkLst>
            <pc:docMk/>
            <pc:sldMk cId="781051143" sldId="279"/>
            <ac:spMk id="3" creationId="{F1B5C68C-71C4-1249-51E4-96C531267C8F}"/>
          </ac:spMkLst>
        </pc:spChg>
        <pc:spChg chg="del">
          <ac:chgData name="Julio Cesar Andrade Amorim" userId="b3e9f41884d861ab" providerId="LiveId" clId="{A084813A-ADEE-409D-819D-E2DDEEFF6442}" dt="2025-02-18T23:32:42.871" v="2329" actId="478"/>
          <ac:spMkLst>
            <pc:docMk/>
            <pc:sldMk cId="781051143" sldId="279"/>
            <ac:spMk id="8" creationId="{244C2248-DC0E-B859-8D30-5DDD2FA2A20D}"/>
          </ac:spMkLst>
        </pc:spChg>
        <pc:spChg chg="mod">
          <ac:chgData name="Julio Cesar Andrade Amorim" userId="b3e9f41884d861ab" providerId="LiveId" clId="{A084813A-ADEE-409D-819D-E2DDEEFF6442}" dt="2025-02-18T23:32:48.983" v="2332" actId="20577"/>
          <ac:spMkLst>
            <pc:docMk/>
            <pc:sldMk cId="781051143" sldId="279"/>
            <ac:spMk id="9" creationId="{A4FF988D-48C6-5615-757D-A8D258667182}"/>
          </ac:spMkLst>
        </pc:spChg>
        <pc:spChg chg="del">
          <ac:chgData name="Julio Cesar Andrade Amorim" userId="b3e9f41884d861ab" providerId="LiveId" clId="{A084813A-ADEE-409D-819D-E2DDEEFF6442}" dt="2025-02-19T23:22:47.416" v="2426" actId="478"/>
          <ac:spMkLst>
            <pc:docMk/>
            <pc:sldMk cId="781051143" sldId="279"/>
            <ac:spMk id="11" creationId="{110C67E5-BB9B-503E-8A9E-F35CDBC25504}"/>
          </ac:spMkLst>
        </pc:spChg>
        <pc:spChg chg="del">
          <ac:chgData name="Julio Cesar Andrade Amorim" userId="b3e9f41884d861ab" providerId="LiveId" clId="{A084813A-ADEE-409D-819D-E2DDEEFF6442}" dt="2025-02-19T23:22:47.416" v="2426" actId="478"/>
          <ac:spMkLst>
            <pc:docMk/>
            <pc:sldMk cId="781051143" sldId="279"/>
            <ac:spMk id="12" creationId="{25CB908A-116F-EC2A-82FF-B90F7CBDD3DE}"/>
          </ac:spMkLst>
        </pc:spChg>
      </pc:sldChg>
      <pc:sldChg chg="delSp modSp add mod ord">
        <pc:chgData name="Julio Cesar Andrade Amorim" userId="b3e9f41884d861ab" providerId="LiveId" clId="{A084813A-ADEE-409D-819D-E2DDEEFF6442}" dt="2025-02-19T23:22:55.351" v="2428" actId="478"/>
        <pc:sldMkLst>
          <pc:docMk/>
          <pc:sldMk cId="3397585170" sldId="280"/>
        </pc:sldMkLst>
        <pc:spChg chg="mod">
          <ac:chgData name="Julio Cesar Andrade Amorim" userId="b3e9f41884d861ab" providerId="LiveId" clId="{A084813A-ADEE-409D-819D-E2DDEEFF6442}" dt="2025-02-18T23:33:43.548" v="2343"/>
          <ac:spMkLst>
            <pc:docMk/>
            <pc:sldMk cId="3397585170" sldId="280"/>
            <ac:spMk id="3" creationId="{203DC5B9-8C43-0D86-F928-28309888E725}"/>
          </ac:spMkLst>
        </pc:spChg>
        <pc:spChg chg="del">
          <ac:chgData name="Julio Cesar Andrade Amorim" userId="b3e9f41884d861ab" providerId="LiveId" clId="{A084813A-ADEE-409D-819D-E2DDEEFF6442}" dt="2025-02-19T23:22:53.167" v="2427" actId="478"/>
          <ac:spMkLst>
            <pc:docMk/>
            <pc:sldMk cId="3397585170" sldId="280"/>
            <ac:spMk id="7" creationId="{A724B2FE-F797-1F27-C864-6EB8A1068EE3}"/>
          </ac:spMkLst>
        </pc:spChg>
        <pc:spChg chg="del">
          <ac:chgData name="Julio Cesar Andrade Amorim" userId="b3e9f41884d861ab" providerId="LiveId" clId="{A084813A-ADEE-409D-819D-E2DDEEFF6442}" dt="2025-02-19T23:22:55.351" v="2428" actId="478"/>
          <ac:spMkLst>
            <pc:docMk/>
            <pc:sldMk cId="3397585170" sldId="280"/>
            <ac:spMk id="8" creationId="{0BF0318C-20C8-6C1D-0AA2-EFEC5FEBB94E}"/>
          </ac:spMkLst>
        </pc:spChg>
        <pc:spChg chg="mod">
          <ac:chgData name="Julio Cesar Andrade Amorim" userId="b3e9f41884d861ab" providerId="LiveId" clId="{A084813A-ADEE-409D-819D-E2DDEEFF6442}" dt="2025-02-18T23:33:47.444" v="2345" actId="20577"/>
          <ac:spMkLst>
            <pc:docMk/>
            <pc:sldMk cId="3397585170" sldId="280"/>
            <ac:spMk id="9" creationId="{ED24B79B-EDBB-B43E-4C12-C7AA512C5AE3}"/>
          </ac:spMkLst>
        </pc:spChg>
      </pc:sldChg>
      <pc:sldChg chg="delSp modSp add mod ord">
        <pc:chgData name="Julio Cesar Andrade Amorim" userId="b3e9f41884d861ab" providerId="LiveId" clId="{A084813A-ADEE-409D-819D-E2DDEEFF6442}" dt="2025-02-19T23:27:29.443" v="2458" actId="478"/>
        <pc:sldMkLst>
          <pc:docMk/>
          <pc:sldMk cId="1913848446" sldId="281"/>
        </pc:sldMkLst>
        <pc:spChg chg="mod">
          <ac:chgData name="Julio Cesar Andrade Amorim" userId="b3e9f41884d861ab" providerId="LiveId" clId="{A084813A-ADEE-409D-819D-E2DDEEFF6442}" dt="2025-02-18T23:34:28.432" v="2351"/>
          <ac:spMkLst>
            <pc:docMk/>
            <pc:sldMk cId="1913848446" sldId="281"/>
            <ac:spMk id="3" creationId="{1663EBEF-831A-D0FB-F713-ED86B970737B}"/>
          </ac:spMkLst>
        </pc:spChg>
        <pc:spChg chg="del">
          <ac:chgData name="Julio Cesar Andrade Amorim" userId="b3e9f41884d861ab" providerId="LiveId" clId="{A084813A-ADEE-409D-819D-E2DDEEFF6442}" dt="2025-02-19T23:27:29.443" v="2458" actId="478"/>
          <ac:spMkLst>
            <pc:docMk/>
            <pc:sldMk cId="1913848446" sldId="281"/>
            <ac:spMk id="7" creationId="{A9926629-8A21-8FDB-0381-833D6BEA2058}"/>
          </ac:spMkLst>
        </pc:spChg>
        <pc:spChg chg="del">
          <ac:chgData name="Julio Cesar Andrade Amorim" userId="b3e9f41884d861ab" providerId="LiveId" clId="{A084813A-ADEE-409D-819D-E2DDEEFF6442}" dt="2025-02-19T23:27:29.443" v="2458" actId="478"/>
          <ac:spMkLst>
            <pc:docMk/>
            <pc:sldMk cId="1913848446" sldId="281"/>
            <ac:spMk id="8" creationId="{E1930BF5-A794-0A52-EF0F-CEC701155D79}"/>
          </ac:spMkLst>
        </pc:spChg>
        <pc:spChg chg="mod">
          <ac:chgData name="Julio Cesar Andrade Amorim" userId="b3e9f41884d861ab" providerId="LiveId" clId="{A084813A-ADEE-409D-819D-E2DDEEFF6442}" dt="2025-02-18T23:34:32.198" v="2353" actId="20577"/>
          <ac:spMkLst>
            <pc:docMk/>
            <pc:sldMk cId="1913848446" sldId="281"/>
            <ac:spMk id="9" creationId="{7C3461C3-FF0F-0B8C-FF4B-DE2218A3261D}"/>
          </ac:spMkLst>
        </pc:spChg>
      </pc:sldChg>
      <pc:sldChg chg="delSp modSp add mod">
        <pc:chgData name="Julio Cesar Andrade Amorim" userId="b3e9f41884d861ab" providerId="LiveId" clId="{A084813A-ADEE-409D-819D-E2DDEEFF6442}" dt="2025-02-19T23:26:17.110" v="2452" actId="478"/>
        <pc:sldMkLst>
          <pc:docMk/>
          <pc:sldMk cId="68186118" sldId="282"/>
        </pc:sldMkLst>
        <pc:spChg chg="mod">
          <ac:chgData name="Julio Cesar Andrade Amorim" userId="b3e9f41884d861ab" providerId="LiveId" clId="{A084813A-ADEE-409D-819D-E2DDEEFF6442}" dt="2025-02-18T23:34:09.931" v="2347"/>
          <ac:spMkLst>
            <pc:docMk/>
            <pc:sldMk cId="68186118" sldId="282"/>
            <ac:spMk id="3" creationId="{7FA00B34-727A-E1A0-21F2-92EBD0C246F0}"/>
          </ac:spMkLst>
        </pc:spChg>
        <pc:spChg chg="del">
          <ac:chgData name="Julio Cesar Andrade Amorim" userId="b3e9f41884d861ab" providerId="LiveId" clId="{A084813A-ADEE-409D-819D-E2DDEEFF6442}" dt="2025-02-19T23:26:17.110" v="2452" actId="478"/>
          <ac:spMkLst>
            <pc:docMk/>
            <pc:sldMk cId="68186118" sldId="282"/>
            <ac:spMk id="7" creationId="{598FE416-003D-BF49-A102-AD1CC31718B7}"/>
          </ac:spMkLst>
        </pc:spChg>
        <pc:spChg chg="del">
          <ac:chgData name="Julio Cesar Andrade Amorim" userId="b3e9f41884d861ab" providerId="LiveId" clId="{A084813A-ADEE-409D-819D-E2DDEEFF6442}" dt="2025-02-19T23:26:17.110" v="2452" actId="478"/>
          <ac:spMkLst>
            <pc:docMk/>
            <pc:sldMk cId="68186118" sldId="282"/>
            <ac:spMk id="8" creationId="{4567241D-4AD8-FA0A-2F11-CD3518496D69}"/>
          </ac:spMkLst>
        </pc:spChg>
        <pc:spChg chg="mod">
          <ac:chgData name="Julio Cesar Andrade Amorim" userId="b3e9f41884d861ab" providerId="LiveId" clId="{A084813A-ADEE-409D-819D-E2DDEEFF6442}" dt="2025-02-18T23:34:13.255" v="2349" actId="20577"/>
          <ac:spMkLst>
            <pc:docMk/>
            <pc:sldMk cId="68186118" sldId="282"/>
            <ac:spMk id="9" creationId="{B97CC070-02C3-0B20-3C43-9BEE1847D64A}"/>
          </ac:spMkLst>
        </pc:spChg>
      </pc:sldChg>
      <pc:sldChg chg="delSp modSp add mod ord">
        <pc:chgData name="Julio Cesar Andrade Amorim" userId="b3e9f41884d861ab" providerId="LiveId" clId="{A084813A-ADEE-409D-819D-E2DDEEFF6442}" dt="2025-02-19T23:30:21.509" v="2460" actId="14100"/>
        <pc:sldMkLst>
          <pc:docMk/>
          <pc:sldMk cId="2934829612" sldId="283"/>
        </pc:sldMkLst>
        <pc:spChg chg="del">
          <ac:chgData name="Julio Cesar Andrade Amorim" userId="b3e9f41884d861ab" providerId="LiveId" clId="{A084813A-ADEE-409D-819D-E2DDEEFF6442}" dt="2025-02-18T23:35:15.675" v="2362" actId="478"/>
          <ac:spMkLst>
            <pc:docMk/>
            <pc:sldMk cId="2934829612" sldId="283"/>
            <ac:spMk id="3" creationId="{5A60B5AC-68C7-C519-9BD4-B00EE3DFDDEE}"/>
          </ac:spMkLst>
        </pc:spChg>
        <pc:spChg chg="mod">
          <ac:chgData name="Julio Cesar Andrade Amorim" userId="b3e9f41884d861ab" providerId="LiveId" clId="{A084813A-ADEE-409D-819D-E2DDEEFF6442}" dt="2025-02-19T23:30:21.509" v="2460" actId="14100"/>
          <ac:spMkLst>
            <pc:docMk/>
            <pc:sldMk cId="2934829612" sldId="283"/>
            <ac:spMk id="4" creationId="{BF3EE1B8-0DA0-EB01-5289-B7DF8E65C629}"/>
          </ac:spMkLst>
        </pc:spChg>
        <pc:spChg chg="mod">
          <ac:chgData name="Julio Cesar Andrade Amorim" userId="b3e9f41884d861ab" providerId="LiveId" clId="{A084813A-ADEE-409D-819D-E2DDEEFF6442}" dt="2025-02-18T23:35:11.856" v="2361"/>
          <ac:spMkLst>
            <pc:docMk/>
            <pc:sldMk cId="2934829612" sldId="283"/>
            <ac:spMk id="5" creationId="{642472C1-19CD-A30C-E60E-9334AEC77ABA}"/>
          </ac:spMkLst>
        </pc:spChg>
        <pc:spChg chg="del">
          <ac:chgData name="Julio Cesar Andrade Amorim" userId="b3e9f41884d861ab" providerId="LiveId" clId="{A084813A-ADEE-409D-819D-E2DDEEFF6442}" dt="2025-02-19T23:27:35.159" v="2459" actId="478"/>
          <ac:spMkLst>
            <pc:docMk/>
            <pc:sldMk cId="2934829612" sldId="283"/>
            <ac:spMk id="7" creationId="{D283E86F-5CBB-0CF9-EC27-BEFCDA0E769F}"/>
          </ac:spMkLst>
        </pc:spChg>
        <pc:spChg chg="del">
          <ac:chgData name="Julio Cesar Andrade Amorim" userId="b3e9f41884d861ab" providerId="LiveId" clId="{A084813A-ADEE-409D-819D-E2DDEEFF6442}" dt="2025-02-19T23:27:35.159" v="2459" actId="478"/>
          <ac:spMkLst>
            <pc:docMk/>
            <pc:sldMk cId="2934829612" sldId="283"/>
            <ac:spMk id="8" creationId="{B8B64577-783E-9DC6-38D5-F7DF4D6F2D90}"/>
          </ac:spMkLst>
        </pc:spChg>
        <pc:spChg chg="del">
          <ac:chgData name="Julio Cesar Andrade Amorim" userId="b3e9f41884d861ab" providerId="LiveId" clId="{A084813A-ADEE-409D-819D-E2DDEEFF6442}" dt="2025-02-18T23:35:01.237" v="2358" actId="478"/>
          <ac:spMkLst>
            <pc:docMk/>
            <pc:sldMk cId="2934829612" sldId="283"/>
            <ac:spMk id="9" creationId="{E549A001-7A49-A6ED-81E9-6AF42D3F40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7345D-A8A4-4C53-803F-7130B781823D}" type="datetimeFigureOut">
              <a:rPr lang="pt-BR" smtClean="0"/>
              <a:t>19/02/2025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35457-851D-4A76-A6C3-B3810DD544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88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90C4-66D1-4016-8A4C-2D6FB8666E3F}" type="datetime1">
              <a:rPr lang="pt-BR" smtClean="0"/>
              <a:t>19/02/2025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05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B6E7-672D-45B7-A4B5-2AEC67A5C6C0}" type="datetime1">
              <a:rPr lang="pt-BR" smtClean="0"/>
              <a:t>19/02/2025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5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3369-8E05-4649-9AC5-B2CE34836C4A}" type="datetime1">
              <a:rPr lang="pt-BR" smtClean="0"/>
              <a:t>19/02/2025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61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BD94A-F0A3-4F06-B00B-2151C16402A1}" type="datetime1">
              <a:rPr lang="pt-BR" smtClean="0"/>
              <a:t>19/02/2025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70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E0341-DBD4-421A-9657-094748FE8157}" type="datetime1">
              <a:rPr lang="pt-BR" smtClean="0"/>
              <a:t>19/02/2025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16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45C4-77E9-40EE-92FE-C22B6E94FD5C}" type="datetime1">
              <a:rPr lang="pt-BR" smtClean="0"/>
              <a:t>19/02/2025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46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5E37-AD58-45DB-AD5A-FA9E4C8D7720}" type="datetime1">
              <a:rPr lang="pt-BR" smtClean="0"/>
              <a:t>19/02/2025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2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649-96B9-4E1F-A797-E8159661A63F}" type="datetime1">
              <a:rPr lang="pt-BR" smtClean="0"/>
              <a:t>19/02/2025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05B1-1DEE-47AD-8BEA-00EDB2E9FD8F}" type="datetime1">
              <a:rPr lang="pt-BR" smtClean="0"/>
              <a:t>19/02/2025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57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D3867-186E-4897-B02C-4F0A7B983071}" type="datetime1">
              <a:rPr lang="pt-BR" smtClean="0"/>
              <a:t>19/02/2025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13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79D6-D138-4844-9909-7E531D8DCF56}" type="datetime1">
              <a:rPr lang="pt-BR" smtClean="0"/>
              <a:t>19/02/2025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3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33F429-3E5A-4FDB-92BA-FB9C9FC26F9E}" type="datetime1">
              <a:rPr lang="pt-BR" smtClean="0"/>
              <a:t>19/02/2025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PADRÕES DE PROJETO CRIACIONAIS - JULIO CESAR DE ANDRADE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431135-75D2-4BBB-B7B6-34B4D2C9C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16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ocandrade/prompts-recipe-to-create-a-ebook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5398A769-9DA7-3F87-BA03-367ABCAAA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10"/>
          <a:stretch/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A4284E-EDFD-FD7E-ACAC-CD70A76128A9}"/>
              </a:ext>
            </a:extLst>
          </p:cNvPr>
          <p:cNvSpPr txBox="1"/>
          <p:nvPr/>
        </p:nvSpPr>
        <p:spPr>
          <a:xfrm>
            <a:off x="894144" y="473310"/>
            <a:ext cx="7812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>
                  <a:solidFill>
                    <a:srgbClr val="F8E6A4"/>
                  </a:solidFill>
                </a:ln>
                <a:solidFill>
                  <a:schemeClr val="bg1"/>
                </a:solidFill>
                <a:effectLst>
                  <a:glow rad="228600">
                    <a:srgbClr val="F8E6A4">
                      <a:alpha val="40000"/>
                    </a:srgbClr>
                  </a:glow>
                </a:effectLst>
              </a:rPr>
              <a:t>Guerreiros do Código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CFC10A4-FFEA-E12F-D088-17EE1FC0BEFA}"/>
              </a:ext>
            </a:extLst>
          </p:cNvPr>
          <p:cNvSpPr/>
          <p:nvPr/>
        </p:nvSpPr>
        <p:spPr>
          <a:xfrm>
            <a:off x="0" y="1498085"/>
            <a:ext cx="9601200" cy="1231107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EACBDC-138F-C934-0C67-B1F6B206A3B3}"/>
              </a:ext>
            </a:extLst>
          </p:cNvPr>
          <p:cNvSpPr txBox="1"/>
          <p:nvPr/>
        </p:nvSpPr>
        <p:spPr>
          <a:xfrm>
            <a:off x="723828" y="1451919"/>
            <a:ext cx="81535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Dominando os Padrões de Projeto </a:t>
            </a:r>
          </a:p>
          <a:p>
            <a:pPr algn="ctr"/>
            <a:r>
              <a:rPr lang="pt-BR" sz="4000" b="1" dirty="0" err="1">
                <a:solidFill>
                  <a:schemeClr val="bg1"/>
                </a:solidFill>
              </a:rPr>
              <a:t>Criacionais</a:t>
            </a:r>
            <a:r>
              <a:rPr lang="pt-BR" sz="4000" b="1" dirty="0">
                <a:solidFill>
                  <a:schemeClr val="bg1"/>
                </a:solidFill>
              </a:rPr>
              <a:t> em Delphi</a:t>
            </a:r>
            <a:endParaRPr lang="pt-BR" sz="4000" b="1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04C714-25FD-81A7-2A1F-DAD40CA7CF56}"/>
              </a:ext>
            </a:extLst>
          </p:cNvPr>
          <p:cNvSpPr/>
          <p:nvPr/>
        </p:nvSpPr>
        <p:spPr>
          <a:xfrm>
            <a:off x="1589567" y="11535344"/>
            <a:ext cx="6422066" cy="707886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C57D790-0669-7722-82FF-2FE12876464D}"/>
              </a:ext>
            </a:extLst>
          </p:cNvPr>
          <p:cNvSpPr txBox="1"/>
          <p:nvPr/>
        </p:nvSpPr>
        <p:spPr>
          <a:xfrm>
            <a:off x="1887335" y="11566122"/>
            <a:ext cx="582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JULIO CESAR DE ANDRADE</a:t>
            </a:r>
          </a:p>
        </p:txBody>
      </p:sp>
    </p:spTree>
    <p:extLst>
      <p:ext uri="{BB962C8B-B14F-4D97-AF65-F5344CB8AC3E}">
        <p14:creationId xmlns:p14="http://schemas.microsoft.com/office/powerpoint/2010/main" val="109197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52656-F39F-16C7-9D95-6A7D8ABCF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CE7EE86-E54C-9345-5342-291F46A13D53}"/>
              </a:ext>
            </a:extLst>
          </p:cNvPr>
          <p:cNvGrpSpPr/>
          <p:nvPr/>
        </p:nvGrpSpPr>
        <p:grpSpPr>
          <a:xfrm>
            <a:off x="1194831" y="1665569"/>
            <a:ext cx="7219967" cy="5757951"/>
            <a:chOff x="1194831" y="1665569"/>
            <a:chExt cx="7219967" cy="5757951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3F0813E-DE10-142D-F58A-383FC661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0107"/>
            <a:stretch/>
          </p:blipFill>
          <p:spPr>
            <a:xfrm>
              <a:off x="1194831" y="2316480"/>
              <a:ext cx="7219967" cy="5107040"/>
            </a:xfrm>
            <a:prstGeom prst="rect">
              <a:avLst/>
            </a:prstGeom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A7964F1C-3C84-1962-6461-D8DC7438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94916"/>
            <a:stretch/>
          </p:blipFill>
          <p:spPr>
            <a:xfrm>
              <a:off x="1194831" y="1665569"/>
              <a:ext cx="7219967" cy="650911"/>
            </a:xfrm>
            <a:prstGeom prst="rect">
              <a:avLst/>
            </a:prstGeom>
          </p:spPr>
        </p:pic>
      </p:grp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CF3C0C0A-6836-A1BE-A232-DED18CCE9FC9}"/>
              </a:ext>
            </a:extLst>
          </p:cNvPr>
          <p:cNvSpPr txBox="1"/>
          <p:nvPr/>
        </p:nvSpPr>
        <p:spPr>
          <a:xfrm>
            <a:off x="1186402" y="726057"/>
            <a:ext cx="8259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Abstract </a:t>
            </a:r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42F6F54E-98BE-C816-426C-5C97BD805227}"/>
              </a:ext>
            </a:extLst>
          </p:cNvPr>
          <p:cNvSpPr txBox="1"/>
          <p:nvPr/>
        </p:nvSpPr>
        <p:spPr>
          <a:xfrm>
            <a:off x="1199911" y="7684218"/>
            <a:ext cx="79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556E83B-1E23-98CF-2921-010E4E4BDE73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2F78253-65CF-2868-BDC0-2104BA244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02" y="8145883"/>
            <a:ext cx="5072158" cy="2929808"/>
          </a:xfrm>
          <a:prstGeom prst="rect">
            <a:avLst/>
          </a:prstGeom>
        </p:spPr>
      </p:pic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3ED7BA38-F096-B4BA-C485-06B13376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DB74D082-A1BA-03F3-7EE2-50D0FF9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42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6F1F0-65AC-3E0C-FC5B-B3DB730C3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BB73531-41C4-834D-99AD-AF41E225878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342D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F8A0DBFB-D990-1BBE-B26E-F1B219F81138}"/>
              </a:ext>
            </a:extLst>
          </p:cNvPr>
          <p:cNvSpPr txBox="1"/>
          <p:nvPr/>
        </p:nvSpPr>
        <p:spPr>
          <a:xfrm>
            <a:off x="673631" y="7383313"/>
            <a:ext cx="825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PADRÃO DE PROJETO</a:t>
            </a: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B97CC070-02C3-0B20-3C43-9BEE1847D64A}"/>
              </a:ext>
            </a:extLst>
          </p:cNvPr>
          <p:cNvSpPr txBox="1"/>
          <p:nvPr/>
        </p:nvSpPr>
        <p:spPr>
          <a:xfrm>
            <a:off x="673631" y="1976564"/>
            <a:ext cx="825972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 w="57150">
                  <a:solidFill>
                    <a:srgbClr val="F8E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6B9A3D3-1C74-EB26-0D19-77C9B2CF8DDB}"/>
              </a:ext>
            </a:extLst>
          </p:cNvPr>
          <p:cNvSpPr/>
          <p:nvPr/>
        </p:nvSpPr>
        <p:spPr>
          <a:xfrm>
            <a:off x="480600" y="8533198"/>
            <a:ext cx="8640000" cy="180000"/>
          </a:xfrm>
          <a:prstGeom prst="rect">
            <a:avLst/>
          </a:prstGeom>
          <a:solidFill>
            <a:srgbClr val="C98C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7FA00B34-727A-E1A0-21F2-92EBD0C246F0}"/>
              </a:ext>
            </a:extLst>
          </p:cNvPr>
          <p:cNvSpPr txBox="1"/>
          <p:nvPr/>
        </p:nvSpPr>
        <p:spPr>
          <a:xfrm>
            <a:off x="673631" y="8614816"/>
            <a:ext cx="82597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pt-BR" sz="7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C1A2A-FBED-3F83-55D5-AD05A1FB9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E0B1B224-3BBE-ABDC-4552-8259C5246590}"/>
              </a:ext>
            </a:extLst>
          </p:cNvPr>
          <p:cNvSpPr txBox="1"/>
          <p:nvPr/>
        </p:nvSpPr>
        <p:spPr>
          <a:xfrm>
            <a:off x="1186402" y="726057"/>
            <a:ext cx="8259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3ACE2288-40BC-48AA-8F9C-34E47750E911}"/>
              </a:ext>
            </a:extLst>
          </p:cNvPr>
          <p:cNvSpPr txBox="1"/>
          <p:nvPr/>
        </p:nvSpPr>
        <p:spPr>
          <a:xfrm>
            <a:off x="1186402" y="2524464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Builder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é usado para criar objetos complexos separando sua construção de sua representação.</a:t>
            </a:r>
          </a:p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Exemplo: Montagem de um Computador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2C1A7BB8-B0E2-6A8F-5F3C-3094D22B7671}"/>
              </a:ext>
            </a:extLst>
          </p:cNvPr>
          <p:cNvSpPr txBox="1"/>
          <p:nvPr/>
        </p:nvSpPr>
        <p:spPr>
          <a:xfrm>
            <a:off x="1186402" y="1575226"/>
            <a:ext cx="825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Construindo Objetos Passo a Passo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6F72F4-C10F-A49A-1F0C-AD75A2795663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8C84382-2EA7-67BE-9761-C7DE2059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38540"/>
          <a:stretch/>
        </p:blipFill>
        <p:spPr>
          <a:xfrm>
            <a:off x="1194831" y="3724793"/>
            <a:ext cx="6875540" cy="7867767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FBFB4820-F3F8-E899-810B-590A0028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D885E116-81F9-5A14-110E-36940C6E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35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F17E2-C7D2-B384-CC7B-056CAD2D3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5EB6D93-5DEA-3ACC-3791-4369CFD1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187" b="-1"/>
          <a:stretch/>
        </p:blipFill>
        <p:spPr>
          <a:xfrm>
            <a:off x="1194831" y="2318415"/>
            <a:ext cx="6875540" cy="496886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EBF8D5-1960-04B8-1BC8-AB96CF35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31" y="8072849"/>
            <a:ext cx="5192335" cy="3473412"/>
          </a:xfrm>
          <a:prstGeom prst="rect">
            <a:avLst/>
          </a:prstGeom>
        </p:spPr>
      </p:pic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56B6D99-B4D7-4015-B36F-278F10BF5F6A}"/>
              </a:ext>
            </a:extLst>
          </p:cNvPr>
          <p:cNvSpPr txBox="1"/>
          <p:nvPr/>
        </p:nvSpPr>
        <p:spPr>
          <a:xfrm>
            <a:off x="1186402" y="726057"/>
            <a:ext cx="8259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E995F1A0-0DE8-D9B7-8AF0-28DAE18E24F7}"/>
              </a:ext>
            </a:extLst>
          </p:cNvPr>
          <p:cNvSpPr txBox="1"/>
          <p:nvPr/>
        </p:nvSpPr>
        <p:spPr>
          <a:xfrm>
            <a:off x="1199911" y="7611183"/>
            <a:ext cx="79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3E0C4FA-09E6-A64F-00DE-C71E336B4147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8C61D9-A5C4-51FE-44A6-C914E390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4916"/>
          <a:stretch/>
        </p:blipFill>
        <p:spPr>
          <a:xfrm>
            <a:off x="1194831" y="1665569"/>
            <a:ext cx="6875540" cy="650911"/>
          </a:xfrm>
          <a:prstGeom prst="rect">
            <a:avLst/>
          </a:prstGeom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3E4D9DF2-8E0F-608F-AFE7-B3F83913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CE23E3F9-CD41-18AF-9561-3B37153C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21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31B10-10A8-55D2-7B67-558699121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B23F8CD-A38F-001B-898E-4492335BF19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342D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FD2C1762-0784-295D-9C50-11E4F77DBAC8}"/>
              </a:ext>
            </a:extLst>
          </p:cNvPr>
          <p:cNvSpPr txBox="1"/>
          <p:nvPr/>
        </p:nvSpPr>
        <p:spPr>
          <a:xfrm>
            <a:off x="673631" y="7383313"/>
            <a:ext cx="825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PADRÃO DE PROJETO</a:t>
            </a: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7C3461C3-FF0F-0B8C-FF4B-DE2218A3261D}"/>
              </a:ext>
            </a:extLst>
          </p:cNvPr>
          <p:cNvSpPr txBox="1"/>
          <p:nvPr/>
        </p:nvSpPr>
        <p:spPr>
          <a:xfrm>
            <a:off x="673631" y="1976564"/>
            <a:ext cx="825972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 w="57150">
                  <a:solidFill>
                    <a:srgbClr val="F8E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84BED66-8F72-14E3-0B5D-087E88EE8595}"/>
              </a:ext>
            </a:extLst>
          </p:cNvPr>
          <p:cNvSpPr/>
          <p:nvPr/>
        </p:nvSpPr>
        <p:spPr>
          <a:xfrm>
            <a:off x="480600" y="8533198"/>
            <a:ext cx="8640000" cy="180000"/>
          </a:xfrm>
          <a:prstGeom prst="rect">
            <a:avLst/>
          </a:prstGeom>
          <a:solidFill>
            <a:srgbClr val="C98C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1663EBEF-831A-D0FB-F713-ED86B970737B}"/>
              </a:ext>
            </a:extLst>
          </p:cNvPr>
          <p:cNvSpPr txBox="1"/>
          <p:nvPr/>
        </p:nvSpPr>
        <p:spPr>
          <a:xfrm>
            <a:off x="673631" y="8614816"/>
            <a:ext cx="82597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PROTOTYPE</a:t>
            </a:r>
            <a:endParaRPr lang="pt-BR" sz="7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48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D52AC-035B-2953-9BCB-B5B86AD03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E33B88EA-8E8B-99BF-62A4-3FB1DDD21C72}"/>
              </a:ext>
            </a:extLst>
          </p:cNvPr>
          <p:cNvSpPr txBox="1"/>
          <p:nvPr/>
        </p:nvSpPr>
        <p:spPr>
          <a:xfrm>
            <a:off x="1186402" y="726057"/>
            <a:ext cx="8259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Prototype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2B642FB5-37D3-B51F-37EC-91CC4F6E22D7}"/>
              </a:ext>
            </a:extLst>
          </p:cNvPr>
          <p:cNvSpPr txBox="1"/>
          <p:nvPr/>
        </p:nvSpPr>
        <p:spPr>
          <a:xfrm>
            <a:off x="1186402" y="2524464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Prototype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permite criar novos objetos copiando um existente.</a:t>
            </a:r>
          </a:p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Exemplo: Clonagem de Documentos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1639E488-6CB7-D729-A0E7-378504C2C31E}"/>
              </a:ext>
            </a:extLst>
          </p:cNvPr>
          <p:cNvSpPr txBox="1"/>
          <p:nvPr/>
        </p:nvSpPr>
        <p:spPr>
          <a:xfrm>
            <a:off x="1186402" y="1575226"/>
            <a:ext cx="825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Clonando Objetos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D54718F-40D7-5D3E-DA48-E27EC96B2DE3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D3D0AD-8E29-B299-0423-747DCB4B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31" y="3724793"/>
            <a:ext cx="5333821" cy="6003593"/>
          </a:xfrm>
          <a:prstGeom prst="rect">
            <a:avLst/>
          </a:prstGeom>
        </p:spPr>
      </p:pic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573FF74E-336C-E613-A4A3-D21B58B2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D5DD777E-F34E-7E5B-FAE1-95E766DF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281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5002-E7EA-AC53-A4D3-BE484C64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AA2AE0A6-A25D-62DD-0F08-E3529D429B6A}"/>
              </a:ext>
            </a:extLst>
          </p:cNvPr>
          <p:cNvSpPr txBox="1"/>
          <p:nvPr/>
        </p:nvSpPr>
        <p:spPr>
          <a:xfrm>
            <a:off x="1186402" y="726057"/>
            <a:ext cx="8259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39FFBFB8-AD5A-2E1E-7960-ED822469EBD1}"/>
              </a:ext>
            </a:extLst>
          </p:cNvPr>
          <p:cNvSpPr txBox="1"/>
          <p:nvPr/>
        </p:nvSpPr>
        <p:spPr>
          <a:xfrm>
            <a:off x="1194831" y="1665569"/>
            <a:ext cx="79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BF54DB9-BB62-4515-740C-E6AEE727D976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746CB5B-392C-5807-41FF-5A8122D6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02" y="2140882"/>
            <a:ext cx="5769849" cy="3066748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2FA6941-CF9E-7C77-A4F6-7BC1CA75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045D11D-859A-D27F-F612-05AFDDFF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30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9B0B1-FEE6-D3BA-C9A2-F7F46E0C6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3EE1B8-0DA0-EB01-5289-B7DF8E65C62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342D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642472C1-19CD-A30C-E60E-9334AEC77ABA}"/>
              </a:ext>
            </a:extLst>
          </p:cNvPr>
          <p:cNvSpPr txBox="1"/>
          <p:nvPr/>
        </p:nvSpPr>
        <p:spPr>
          <a:xfrm>
            <a:off x="673631" y="7383313"/>
            <a:ext cx="825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AGRADECIMENTOS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313868D-5618-FA01-3475-71D2CDBA8FAA}"/>
              </a:ext>
            </a:extLst>
          </p:cNvPr>
          <p:cNvSpPr/>
          <p:nvPr/>
        </p:nvSpPr>
        <p:spPr>
          <a:xfrm>
            <a:off x="480600" y="8533198"/>
            <a:ext cx="8640000" cy="180000"/>
          </a:xfrm>
          <a:prstGeom prst="rect">
            <a:avLst/>
          </a:prstGeom>
          <a:solidFill>
            <a:srgbClr val="C98C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829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FC877-6E06-DDD1-F477-428AAAAE4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FD418FF2-F299-29F1-3F12-1DFE6029771A}"/>
              </a:ext>
            </a:extLst>
          </p:cNvPr>
          <p:cNvSpPr txBox="1"/>
          <p:nvPr/>
        </p:nvSpPr>
        <p:spPr>
          <a:xfrm>
            <a:off x="1186402" y="726057"/>
            <a:ext cx="8259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OBRIGADO POR LER ATÉ AQUI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1C2778C4-4EE3-D031-9626-8469DE21D54A}"/>
              </a:ext>
            </a:extLst>
          </p:cNvPr>
          <p:cNvSpPr txBox="1"/>
          <p:nvPr/>
        </p:nvSpPr>
        <p:spPr>
          <a:xfrm>
            <a:off x="1186402" y="2524464"/>
            <a:ext cx="7576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Ebook foi gerado por IA e diagramado por humano.</a:t>
            </a:r>
          </a:p>
          <a:p>
            <a:pPr algn="ctr"/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DE65C5C-FA1A-FA98-5FAC-7C1B89C566C9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65356B-21E4-C3E6-9C01-8CD51249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59" y="8568552"/>
            <a:ext cx="5499482" cy="1938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ixaDeTexto 8">
            <a:hlinkClick r:id="rId3"/>
            <a:extLst>
              <a:ext uri="{FF2B5EF4-FFF2-40B4-BE49-F238E27FC236}">
                <a16:creationId xmlns:a16="http://schemas.microsoft.com/office/drawing/2014/main" id="{2F57861E-35F9-2BF0-7098-1113FCC2287E}"/>
              </a:ext>
            </a:extLst>
          </p:cNvPr>
          <p:cNvSpPr txBox="1"/>
          <p:nvPr/>
        </p:nvSpPr>
        <p:spPr>
          <a:xfrm>
            <a:off x="76200" y="6800697"/>
            <a:ext cx="944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u="sng" dirty="0"/>
              <a:t>https://github.com/juliocandrade/prompts-recipe-to-create-a-ebook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595E7A5-A536-7FFE-C694-C75612AA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50" y="4951054"/>
            <a:ext cx="1562100" cy="1562100"/>
          </a:xfrm>
          <a:prstGeom prst="rect">
            <a:avLst/>
          </a:prstGeom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CA3B78E5-34A4-4DEE-CB6B-D17DEB7B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A7094F37-144B-34CA-9C1E-282C28A7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25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EE9D02A-04DB-1700-F951-01C4F02CE1D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342D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19B26100-5A61-3E46-4473-5B048A4227E1}"/>
              </a:ext>
            </a:extLst>
          </p:cNvPr>
          <p:cNvSpPr txBox="1"/>
          <p:nvPr/>
        </p:nvSpPr>
        <p:spPr>
          <a:xfrm>
            <a:off x="673631" y="7383313"/>
            <a:ext cx="825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PADRÃO DE PROJETO</a:t>
            </a:r>
          </a:p>
        </p:txBody>
      </p:sp>
      <p:sp>
        <p:nvSpPr>
          <p:cNvPr id="8" name="titulo_componente">
            <a:extLst>
              <a:ext uri="{FF2B5EF4-FFF2-40B4-BE49-F238E27FC236}">
                <a16:creationId xmlns:a16="http://schemas.microsoft.com/office/drawing/2014/main" id="{8C4521E5-7625-2787-D975-DE38E8EAAE0F}"/>
              </a:ext>
            </a:extLst>
          </p:cNvPr>
          <p:cNvSpPr txBox="1"/>
          <p:nvPr/>
        </p:nvSpPr>
        <p:spPr>
          <a:xfrm>
            <a:off x="673631" y="8614816"/>
            <a:ext cx="82597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SINGLETON</a:t>
            </a:r>
            <a:endParaRPr lang="pt-BR" sz="7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F45BA374-9EBC-F32D-AC58-60C33168FF11}"/>
              </a:ext>
            </a:extLst>
          </p:cNvPr>
          <p:cNvSpPr txBox="1"/>
          <p:nvPr/>
        </p:nvSpPr>
        <p:spPr>
          <a:xfrm>
            <a:off x="673631" y="1976564"/>
            <a:ext cx="825972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 w="57150">
                  <a:solidFill>
                    <a:srgbClr val="F8E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814318C-4C6B-3549-C555-740A9002AE5B}"/>
              </a:ext>
            </a:extLst>
          </p:cNvPr>
          <p:cNvSpPr/>
          <p:nvPr/>
        </p:nvSpPr>
        <p:spPr>
          <a:xfrm>
            <a:off x="480600" y="8533198"/>
            <a:ext cx="8640000" cy="180000"/>
          </a:xfrm>
          <a:prstGeom prst="rect">
            <a:avLst/>
          </a:prstGeom>
          <a:solidFill>
            <a:srgbClr val="C98C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81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1C6F-AFD5-DBD5-D3D9-65C4B3ACE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B23FEE99-A3F8-1527-8570-04EF3CF06127}"/>
              </a:ext>
            </a:extLst>
          </p:cNvPr>
          <p:cNvSpPr txBox="1"/>
          <p:nvPr/>
        </p:nvSpPr>
        <p:spPr>
          <a:xfrm>
            <a:off x="1186402" y="726057"/>
            <a:ext cx="8259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Singleton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670480BE-E550-84F2-EB4E-EC879B1BC634}"/>
              </a:ext>
            </a:extLst>
          </p:cNvPr>
          <p:cNvSpPr txBox="1"/>
          <p:nvPr/>
        </p:nvSpPr>
        <p:spPr>
          <a:xfrm>
            <a:off x="1186402" y="2524464"/>
            <a:ext cx="79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Singleton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garante que uma classe tenha apenas uma instância e fornece um ponto global de acesso.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Exemplo: Gerenciador de Configurações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0ECAF81B-86D2-F311-0CC0-BA9C43DABCDC}"/>
              </a:ext>
            </a:extLst>
          </p:cNvPr>
          <p:cNvSpPr txBox="1"/>
          <p:nvPr/>
        </p:nvSpPr>
        <p:spPr>
          <a:xfrm>
            <a:off x="1186402" y="1575226"/>
            <a:ext cx="825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Garantindo Uma Única Instância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A5E120-411A-51F4-B6EE-AA241B2E9D61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59CE40A-0CA8-0148-EB55-4FC9DB02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930"/>
          <a:stretch/>
        </p:blipFill>
        <p:spPr>
          <a:xfrm>
            <a:off x="1186402" y="4094124"/>
            <a:ext cx="7920000" cy="6357815"/>
          </a:xfrm>
          <a:prstGeom prst="rect">
            <a:avLst/>
          </a:prstGeom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4A9749F5-0D86-3658-93C6-EE99193C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3C7EA209-DEBA-0598-7399-C4CBAB9B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38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0E7C9-B3A2-47D5-012A-5E4D9F37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2A55FA32-4CDB-C6B2-CF09-44BA2C4EBA99}"/>
              </a:ext>
            </a:extLst>
          </p:cNvPr>
          <p:cNvSpPr txBox="1"/>
          <p:nvPr/>
        </p:nvSpPr>
        <p:spPr>
          <a:xfrm>
            <a:off x="1186402" y="726057"/>
            <a:ext cx="8259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Singleton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A3C8A6C6-7F56-FF8D-6156-70B44CC13743}"/>
              </a:ext>
            </a:extLst>
          </p:cNvPr>
          <p:cNvSpPr txBox="1"/>
          <p:nvPr/>
        </p:nvSpPr>
        <p:spPr>
          <a:xfrm>
            <a:off x="1186402" y="5078013"/>
            <a:ext cx="79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52133CC-6DD5-C883-9CD5-8F7C84E20D64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E328107-2FBF-4491-DBCA-E08DCBBD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02" y="5539678"/>
            <a:ext cx="5869718" cy="2431021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8C3CDFB-F86A-332F-B011-156B18D68552}"/>
              </a:ext>
            </a:extLst>
          </p:cNvPr>
          <p:cNvGrpSpPr/>
          <p:nvPr/>
        </p:nvGrpSpPr>
        <p:grpSpPr>
          <a:xfrm>
            <a:off x="1186402" y="1665885"/>
            <a:ext cx="7920000" cy="3088255"/>
            <a:chOff x="1186402" y="1665885"/>
            <a:chExt cx="7920000" cy="308825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2F457F3-9466-09BF-9148-7C9F7825F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1864"/>
            <a:stretch/>
          </p:blipFill>
          <p:spPr>
            <a:xfrm>
              <a:off x="1186402" y="1665885"/>
              <a:ext cx="7920000" cy="707886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FC3DC6C6-C4FB-D355-BB55-6162B4D1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2643"/>
            <a:stretch/>
          </p:blipFill>
          <p:spPr>
            <a:xfrm>
              <a:off x="1186402" y="2373771"/>
              <a:ext cx="7920000" cy="2380369"/>
            </a:xfrm>
            <a:prstGeom prst="rect">
              <a:avLst/>
            </a:prstGeom>
          </p:spPr>
        </p:pic>
      </p:grpSp>
      <p:sp>
        <p:nvSpPr>
          <p:cNvPr id="20" name="Espaço Reservado para Rodapé 19">
            <a:extLst>
              <a:ext uri="{FF2B5EF4-FFF2-40B4-BE49-F238E27FC236}">
                <a16:creationId xmlns:a16="http://schemas.microsoft.com/office/drawing/2014/main" id="{36F7B038-ECD4-D2A1-36BE-6C786F2E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FA9F4353-8587-E3E9-C545-224EE07E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9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4B752-724E-7F50-B044-71480683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E39CFA-F36F-72FF-78FE-7B687227122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342D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95A12FE2-EEF5-2EB1-1FDD-E46AFE3CE8CB}"/>
              </a:ext>
            </a:extLst>
          </p:cNvPr>
          <p:cNvSpPr txBox="1"/>
          <p:nvPr/>
        </p:nvSpPr>
        <p:spPr>
          <a:xfrm>
            <a:off x="673631" y="7383313"/>
            <a:ext cx="825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PADRÃO DE PROJETO</a:t>
            </a: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A4FF988D-48C6-5615-757D-A8D258667182}"/>
              </a:ext>
            </a:extLst>
          </p:cNvPr>
          <p:cNvSpPr txBox="1"/>
          <p:nvPr/>
        </p:nvSpPr>
        <p:spPr>
          <a:xfrm>
            <a:off x="673631" y="1976564"/>
            <a:ext cx="825972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 w="57150">
                  <a:solidFill>
                    <a:srgbClr val="F8E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315D6D8-7C07-2D94-4F89-DDF2E7D49B7B}"/>
              </a:ext>
            </a:extLst>
          </p:cNvPr>
          <p:cNvSpPr/>
          <p:nvPr/>
        </p:nvSpPr>
        <p:spPr>
          <a:xfrm>
            <a:off x="480600" y="8533198"/>
            <a:ext cx="8640000" cy="180000"/>
          </a:xfrm>
          <a:prstGeom prst="rect">
            <a:avLst/>
          </a:prstGeom>
          <a:solidFill>
            <a:srgbClr val="C98C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F1B5C68C-71C4-1249-51E4-96C531267C8F}"/>
              </a:ext>
            </a:extLst>
          </p:cNvPr>
          <p:cNvSpPr txBox="1"/>
          <p:nvPr/>
        </p:nvSpPr>
        <p:spPr>
          <a:xfrm>
            <a:off x="673631" y="8614816"/>
            <a:ext cx="82597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 METHOD</a:t>
            </a:r>
            <a:endParaRPr lang="pt-BR" sz="7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5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1E4F2-78D9-96A0-E97D-47F31504A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D44A8FEF-4760-B42D-0A86-C2455487C49C}"/>
              </a:ext>
            </a:extLst>
          </p:cNvPr>
          <p:cNvSpPr txBox="1"/>
          <p:nvPr/>
        </p:nvSpPr>
        <p:spPr>
          <a:xfrm>
            <a:off x="1186402" y="726057"/>
            <a:ext cx="8259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59075E23-7920-2616-00CC-4F387AA9A66B}"/>
              </a:ext>
            </a:extLst>
          </p:cNvPr>
          <p:cNvSpPr txBox="1"/>
          <p:nvPr/>
        </p:nvSpPr>
        <p:spPr>
          <a:xfrm>
            <a:off x="1186402" y="2524464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padrão delega a responsabilidade da criação de objetos para subclasses.</a:t>
            </a:r>
          </a:p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Exemplo: Gerador de Relatórios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D8C02CED-EAD9-EFE1-0691-5FE420E06B46}"/>
              </a:ext>
            </a:extLst>
          </p:cNvPr>
          <p:cNvSpPr txBox="1"/>
          <p:nvPr/>
        </p:nvSpPr>
        <p:spPr>
          <a:xfrm>
            <a:off x="1186402" y="1575226"/>
            <a:ext cx="825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Criando Objetos com Flexibilidade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13C6EC5-8971-86A0-C831-0E73410A7283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874775A-8CE5-0A0D-5C09-A85B9CC7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736"/>
          <a:stretch/>
        </p:blipFill>
        <p:spPr>
          <a:xfrm>
            <a:off x="1186402" y="3724793"/>
            <a:ext cx="7920000" cy="7308967"/>
          </a:xfrm>
          <a:prstGeom prst="rect">
            <a:avLst/>
          </a:prstGeom>
        </p:spPr>
      </p:pic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CEAC8231-16F6-68E4-5FCD-E77D3806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57B831AA-89AB-0088-AF56-172913D0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7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5C7D5-ACDC-8676-927B-61E298EC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27C0994-BA80-2A2C-45F2-14F25010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02" y="5539678"/>
            <a:ext cx="6197391" cy="2431021"/>
          </a:xfrm>
          <a:prstGeom prst="rect">
            <a:avLst/>
          </a:prstGeom>
        </p:spPr>
      </p:pic>
      <p:sp>
        <p:nvSpPr>
          <p:cNvPr id="4" name="titulo_componente">
            <a:extLst>
              <a:ext uri="{FF2B5EF4-FFF2-40B4-BE49-F238E27FC236}">
                <a16:creationId xmlns:a16="http://schemas.microsoft.com/office/drawing/2014/main" id="{1AF22620-9441-D8DE-1F07-A628037012A6}"/>
              </a:ext>
            </a:extLst>
          </p:cNvPr>
          <p:cNvSpPr txBox="1"/>
          <p:nvPr/>
        </p:nvSpPr>
        <p:spPr>
          <a:xfrm>
            <a:off x="1186402" y="726057"/>
            <a:ext cx="8259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C30EEA4C-473F-CED4-F73A-D2F9D37D0324}"/>
              </a:ext>
            </a:extLst>
          </p:cNvPr>
          <p:cNvSpPr txBox="1"/>
          <p:nvPr/>
        </p:nvSpPr>
        <p:spPr>
          <a:xfrm>
            <a:off x="1186402" y="5078013"/>
            <a:ext cx="79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6F213F0-08D1-58DC-B01D-60C99FF69282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4AAF009-506D-D52B-F89B-BDD55989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1864"/>
          <a:stretch/>
        </p:blipFill>
        <p:spPr>
          <a:xfrm>
            <a:off x="1186402" y="1665885"/>
            <a:ext cx="7920000" cy="707886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F4B3282C-9168-F307-6515-C7F6B6AF1518}"/>
              </a:ext>
            </a:extLst>
          </p:cNvPr>
          <p:cNvGrpSpPr/>
          <p:nvPr/>
        </p:nvGrpSpPr>
        <p:grpSpPr>
          <a:xfrm>
            <a:off x="1186402" y="1665569"/>
            <a:ext cx="7920000" cy="3260935"/>
            <a:chOff x="1186402" y="1665569"/>
            <a:chExt cx="7920000" cy="326093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4C600A2-BDFC-DC25-CD85-F0DE11BA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3594"/>
            <a:stretch/>
          </p:blipFill>
          <p:spPr>
            <a:xfrm>
              <a:off x="1186402" y="1665569"/>
              <a:ext cx="7920000" cy="630591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4F1D963-579F-6758-7F9A-7664F1E7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4025"/>
            <a:stretch/>
          </p:blipFill>
          <p:spPr>
            <a:xfrm>
              <a:off x="1186402" y="2370057"/>
              <a:ext cx="7920000" cy="2556447"/>
            </a:xfrm>
            <a:prstGeom prst="rect">
              <a:avLst/>
            </a:prstGeom>
          </p:spPr>
        </p:pic>
      </p:grp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9620169D-EAD0-EA62-FEA7-7346B004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8A7B4946-84FA-50D1-5784-DF80051D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20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48FBA-90F1-CF8B-8C8A-4F6410819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CA75D5A-3200-1162-5121-D6B7DC0F100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342D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_componente">
            <a:extLst>
              <a:ext uri="{FF2B5EF4-FFF2-40B4-BE49-F238E27FC236}">
                <a16:creationId xmlns:a16="http://schemas.microsoft.com/office/drawing/2014/main" id="{518C4D4B-2AC4-88F8-E8D3-62414E5548F0}"/>
              </a:ext>
            </a:extLst>
          </p:cNvPr>
          <p:cNvSpPr txBox="1"/>
          <p:nvPr/>
        </p:nvSpPr>
        <p:spPr>
          <a:xfrm>
            <a:off x="673631" y="7383313"/>
            <a:ext cx="825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PADRÃO DE PROJETO</a:t>
            </a:r>
          </a:p>
        </p:txBody>
      </p:sp>
      <p:sp>
        <p:nvSpPr>
          <p:cNvPr id="9" name="titulo_componente">
            <a:extLst>
              <a:ext uri="{FF2B5EF4-FFF2-40B4-BE49-F238E27FC236}">
                <a16:creationId xmlns:a16="http://schemas.microsoft.com/office/drawing/2014/main" id="{ED24B79B-EDBB-B43E-4C12-C7AA512C5AE3}"/>
              </a:ext>
            </a:extLst>
          </p:cNvPr>
          <p:cNvSpPr txBox="1"/>
          <p:nvPr/>
        </p:nvSpPr>
        <p:spPr>
          <a:xfrm>
            <a:off x="673631" y="1976564"/>
            <a:ext cx="825972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400" dirty="0">
                <a:ln w="57150">
                  <a:solidFill>
                    <a:srgbClr val="F8E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9D5E55-2BA1-D625-9F71-EA97F7AD1656}"/>
              </a:ext>
            </a:extLst>
          </p:cNvPr>
          <p:cNvSpPr/>
          <p:nvPr/>
        </p:nvSpPr>
        <p:spPr>
          <a:xfrm>
            <a:off x="480600" y="8533198"/>
            <a:ext cx="8640000" cy="180000"/>
          </a:xfrm>
          <a:prstGeom prst="rect">
            <a:avLst/>
          </a:prstGeom>
          <a:solidFill>
            <a:srgbClr val="C98C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03DC5B9-8C43-0D86-F928-28309888E725}"/>
              </a:ext>
            </a:extLst>
          </p:cNvPr>
          <p:cNvSpPr txBox="1"/>
          <p:nvPr/>
        </p:nvSpPr>
        <p:spPr>
          <a:xfrm>
            <a:off x="673631" y="8614816"/>
            <a:ext cx="82597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ABSTRACT FACTORY</a:t>
            </a:r>
            <a:endParaRPr lang="pt-BR" sz="7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58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00675-53F0-63E5-24D9-272E2AE4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3758996-A2CD-B07A-C63F-4FA0238CB238}"/>
              </a:ext>
            </a:extLst>
          </p:cNvPr>
          <p:cNvSpPr txBox="1"/>
          <p:nvPr/>
        </p:nvSpPr>
        <p:spPr>
          <a:xfrm>
            <a:off x="1186402" y="726057"/>
            <a:ext cx="8259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Abstract </a:t>
            </a:r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</a:t>
            </a:r>
            <a:endParaRPr lang="pt-BR" sz="4000" dirty="0"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0B6B41DD-3742-736F-7616-4D47B2F9233F}"/>
              </a:ext>
            </a:extLst>
          </p:cNvPr>
          <p:cNvSpPr txBox="1"/>
          <p:nvPr/>
        </p:nvSpPr>
        <p:spPr>
          <a:xfrm>
            <a:off x="1186402" y="2524464"/>
            <a:ext cx="79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Abstract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permite criar objetos relacionados sem especificar suas classes concretas.</a:t>
            </a:r>
          </a:p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Exemplo: UI para Diferentes Sistemas Operacionais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A1FCE131-1A10-31AD-4476-38E1A3A73906}"/>
              </a:ext>
            </a:extLst>
          </p:cNvPr>
          <p:cNvSpPr txBox="1"/>
          <p:nvPr/>
        </p:nvSpPr>
        <p:spPr>
          <a:xfrm>
            <a:off x="1186402" y="1575226"/>
            <a:ext cx="825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Criando Famílias de Objetos Relacionados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3695E67-1C25-3F06-9B55-E4E0A6F8C9FC}"/>
              </a:ext>
            </a:extLst>
          </p:cNvPr>
          <p:cNvSpPr/>
          <p:nvPr/>
        </p:nvSpPr>
        <p:spPr>
          <a:xfrm>
            <a:off x="1006402" y="-2"/>
            <a:ext cx="180000" cy="1260000"/>
          </a:xfrm>
          <a:prstGeom prst="rect">
            <a:avLst/>
          </a:prstGeom>
          <a:solidFill>
            <a:srgbClr val="974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765487-D8CC-E77A-41EA-17495CBE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731"/>
          <a:stretch/>
        </p:blipFill>
        <p:spPr>
          <a:xfrm>
            <a:off x="1194831" y="3724793"/>
            <a:ext cx="7219967" cy="7715367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43BA469D-45CE-46FE-8448-1CEDF6E0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PADRÕES DE PROJETO CRIACIONAIS - JULIO CESAR DE ANDRADE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FDC78AFF-1D9A-70A4-AA4B-7C1741B8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1135-75D2-4BBB-B7B6-34B4D2C9CFF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6131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4201</TotalTime>
  <Words>346</Words>
  <Application>Microsoft Office PowerPoint</Application>
  <PresentationFormat>Papel A3 (297 x 420 mm)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Julio Cesar Andrade Amorim</dc:creator>
  <cp:lastModifiedBy>Julio Cesar Andrade Amorim</cp:lastModifiedBy>
  <cp:revision>1</cp:revision>
  <dcterms:created xsi:type="dcterms:W3CDTF">2025-02-11T00:20:16Z</dcterms:created>
  <dcterms:modified xsi:type="dcterms:W3CDTF">2025-02-19T23:30:28Z</dcterms:modified>
</cp:coreProperties>
</file>